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</p:sldMasterIdLst>
  <p:notesMasterIdLst>
    <p:notesMasterId r:id="rId36"/>
  </p:notesMasterIdLst>
  <p:handoutMasterIdLst>
    <p:handoutMasterId r:id="rId37"/>
  </p:handoutMasterIdLst>
  <p:sldIdLst>
    <p:sldId id="339" r:id="rId6"/>
    <p:sldId id="361" r:id="rId7"/>
    <p:sldId id="375" r:id="rId8"/>
    <p:sldId id="355" r:id="rId9"/>
    <p:sldId id="390" r:id="rId10"/>
    <p:sldId id="391" r:id="rId11"/>
    <p:sldId id="374" r:id="rId12"/>
    <p:sldId id="357" r:id="rId13"/>
    <p:sldId id="379" r:id="rId14"/>
    <p:sldId id="376" r:id="rId15"/>
    <p:sldId id="377" r:id="rId16"/>
    <p:sldId id="397" r:id="rId17"/>
    <p:sldId id="380" r:id="rId18"/>
    <p:sldId id="400" r:id="rId19"/>
    <p:sldId id="392" r:id="rId20"/>
    <p:sldId id="393" r:id="rId21"/>
    <p:sldId id="383" r:id="rId22"/>
    <p:sldId id="381" r:id="rId23"/>
    <p:sldId id="394" r:id="rId24"/>
    <p:sldId id="395" r:id="rId25"/>
    <p:sldId id="396" r:id="rId26"/>
    <p:sldId id="401" r:id="rId27"/>
    <p:sldId id="402" r:id="rId28"/>
    <p:sldId id="384" r:id="rId29"/>
    <p:sldId id="385" r:id="rId30"/>
    <p:sldId id="386" r:id="rId31"/>
    <p:sldId id="382" r:id="rId32"/>
    <p:sldId id="387" r:id="rId33"/>
    <p:sldId id="388" r:id="rId34"/>
    <p:sldId id="389" r:id="rId35"/>
  </p:sldIdLst>
  <p:sldSz cx="12192000" cy="6858000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87" userDrawn="1">
          <p15:clr>
            <a:srgbClr val="A4A3A4"/>
          </p15:clr>
        </p15:guide>
        <p15:guide id="2" orient="horz" pos="246" userDrawn="1">
          <p15:clr>
            <a:srgbClr val="A4A3A4"/>
          </p15:clr>
        </p15:guide>
        <p15:guide id="3" orient="horz" pos="4049" userDrawn="1">
          <p15:clr>
            <a:srgbClr val="A4A3A4"/>
          </p15:clr>
        </p15:guide>
        <p15:guide id="4" orient="horz" pos="2702" userDrawn="1">
          <p15:clr>
            <a:srgbClr val="A4A3A4"/>
          </p15:clr>
        </p15:guide>
        <p15:guide id="5" orient="horz" pos="1676" userDrawn="1">
          <p15:clr>
            <a:srgbClr val="A4A3A4"/>
          </p15:clr>
        </p15:guide>
        <p15:guide id="6" orient="horz" pos="979" userDrawn="1">
          <p15:clr>
            <a:srgbClr val="A4A3A4"/>
          </p15:clr>
        </p15:guide>
        <p15:guide id="7" pos="7229" userDrawn="1">
          <p15:clr>
            <a:srgbClr val="A4A3A4"/>
          </p15:clr>
        </p15:guide>
        <p15:guide id="8" pos="3840" userDrawn="1">
          <p15:clr>
            <a:srgbClr val="A4A3A4"/>
          </p15:clr>
        </p15:guide>
        <p15:guide id="9" pos="4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B"/>
    <a:srgbClr val="C41600"/>
    <a:srgbClr val="FDB94A"/>
    <a:srgbClr val="0B60AF"/>
    <a:srgbClr val="75AF14"/>
    <a:srgbClr val="FFE84A"/>
    <a:srgbClr val="C50418"/>
    <a:srgbClr val="C5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FD1CA7-B6F4-4253-99A2-EF8CF5435612}" v="79" dt="2024-11-18T16:40:12.0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007" autoAdjust="0"/>
  </p:normalViewPr>
  <p:slideViewPr>
    <p:cSldViewPr snapToGrid="0">
      <p:cViewPr varScale="1">
        <p:scale>
          <a:sx n="76" d="100"/>
          <a:sy n="76" d="100"/>
        </p:scale>
        <p:origin x="1098" y="90"/>
      </p:cViewPr>
      <p:guideLst>
        <p:guide orient="horz" pos="3787"/>
        <p:guide orient="horz" pos="246"/>
        <p:guide orient="horz" pos="4049"/>
        <p:guide orient="horz" pos="2702"/>
        <p:guide orient="horz" pos="1676"/>
        <p:guide orient="horz" pos="979"/>
        <p:guide pos="7229"/>
        <p:guide pos="3840"/>
        <p:guide pos="4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ner Manuel" userId="98c6aa75-c0ab-4bab-8a5d-3eff12a291d7" providerId="ADAL" clId="{7E0060E7-3545-44FB-8E74-2380797A564B}"/>
    <pc:docChg chg="undo custSel addSld delSld modSld modMainMaster">
      <pc:chgData name="Brunner Manuel" userId="98c6aa75-c0ab-4bab-8a5d-3eff12a291d7" providerId="ADAL" clId="{7E0060E7-3545-44FB-8E74-2380797A564B}" dt="2024-09-19T16:17:06.487" v="212" actId="47"/>
      <pc:docMkLst>
        <pc:docMk/>
      </pc:docMkLst>
      <pc:sldChg chg="addSp modSp add mod">
        <pc:chgData name="Brunner Manuel" userId="98c6aa75-c0ab-4bab-8a5d-3eff12a291d7" providerId="ADAL" clId="{7E0060E7-3545-44FB-8E74-2380797A564B}" dt="2024-09-19T15:08:25.607" v="63" actId="1076"/>
        <pc:sldMkLst>
          <pc:docMk/>
          <pc:sldMk cId="2610783949" sldId="345"/>
        </pc:sldMkLst>
        <pc:spChg chg="mod">
          <ac:chgData name="Brunner Manuel" userId="98c6aa75-c0ab-4bab-8a5d-3eff12a291d7" providerId="ADAL" clId="{7E0060E7-3545-44FB-8E74-2380797A564B}" dt="2024-09-19T15:08:08.847" v="62"/>
          <ac:spMkLst>
            <pc:docMk/>
            <pc:sldMk cId="2610783949" sldId="345"/>
            <ac:spMk id="6" creationId="{553BFBD8-CB05-5AA7-A759-C2168B0CC4C0}"/>
          </ac:spMkLst>
        </pc:spChg>
        <pc:spChg chg="mod">
          <ac:chgData name="Brunner Manuel" userId="98c6aa75-c0ab-4bab-8a5d-3eff12a291d7" providerId="ADAL" clId="{7E0060E7-3545-44FB-8E74-2380797A564B}" dt="2024-09-19T15:08:08.847" v="62"/>
          <ac:spMkLst>
            <pc:docMk/>
            <pc:sldMk cId="2610783949" sldId="345"/>
            <ac:spMk id="8" creationId="{2078D3A0-F1A5-50BC-9014-04CCA453C7F3}"/>
          </ac:spMkLst>
        </pc:spChg>
        <pc:grpChg chg="add mod">
          <ac:chgData name="Brunner Manuel" userId="98c6aa75-c0ab-4bab-8a5d-3eff12a291d7" providerId="ADAL" clId="{7E0060E7-3545-44FB-8E74-2380797A564B}" dt="2024-09-19T15:08:08.847" v="62"/>
          <ac:grpSpMkLst>
            <pc:docMk/>
            <pc:sldMk cId="2610783949" sldId="345"/>
            <ac:grpSpMk id="5" creationId="{8EDF161A-FFE3-4E55-EFE5-AE9A995DBB59}"/>
          </ac:grpSpMkLst>
        </pc:grpChg>
        <pc:grpChg chg="mod">
          <ac:chgData name="Brunner Manuel" userId="98c6aa75-c0ab-4bab-8a5d-3eff12a291d7" providerId="ADAL" clId="{7E0060E7-3545-44FB-8E74-2380797A564B}" dt="2024-09-19T15:08:25.607" v="63" actId="1076"/>
          <ac:grpSpMkLst>
            <pc:docMk/>
            <pc:sldMk cId="2610783949" sldId="345"/>
            <ac:grpSpMk id="22" creationId="{2D377206-C460-2C63-1EF5-A312F3179385}"/>
          </ac:grpSpMkLst>
        </pc:grpChg>
        <pc:picChg chg="mod">
          <ac:chgData name="Brunner Manuel" userId="98c6aa75-c0ab-4bab-8a5d-3eff12a291d7" providerId="ADAL" clId="{7E0060E7-3545-44FB-8E74-2380797A564B}" dt="2024-09-19T15:08:08.847" v="62"/>
          <ac:picMkLst>
            <pc:docMk/>
            <pc:sldMk cId="2610783949" sldId="345"/>
            <ac:picMk id="7" creationId="{537B31A7-649E-70C8-5C93-2BD7680C197C}"/>
          </ac:picMkLst>
        </pc:picChg>
        <pc:picChg chg="mod">
          <ac:chgData name="Brunner Manuel" userId="98c6aa75-c0ab-4bab-8a5d-3eff12a291d7" providerId="ADAL" clId="{7E0060E7-3545-44FB-8E74-2380797A564B}" dt="2024-09-19T15:08:08.847" v="62"/>
          <ac:picMkLst>
            <pc:docMk/>
            <pc:sldMk cId="2610783949" sldId="345"/>
            <ac:picMk id="9" creationId="{111EC8AE-3101-177D-D383-E2B2FC80F887}"/>
          </ac:picMkLst>
        </pc:picChg>
      </pc:sldChg>
      <pc:sldChg chg="del">
        <pc:chgData name="Brunner Manuel" userId="98c6aa75-c0ab-4bab-8a5d-3eff12a291d7" providerId="ADAL" clId="{7E0060E7-3545-44FB-8E74-2380797A564B}" dt="2024-09-19T15:05:49.441" v="1" actId="47"/>
        <pc:sldMkLst>
          <pc:docMk/>
          <pc:sldMk cId="3385469654" sldId="346"/>
        </pc:sldMkLst>
      </pc:sldChg>
      <pc:sldChg chg="del">
        <pc:chgData name="Brunner Manuel" userId="98c6aa75-c0ab-4bab-8a5d-3eff12a291d7" providerId="ADAL" clId="{7E0060E7-3545-44FB-8E74-2380797A564B}" dt="2024-09-19T15:06:06.177" v="7" actId="47"/>
        <pc:sldMkLst>
          <pc:docMk/>
          <pc:sldMk cId="759413884" sldId="353"/>
        </pc:sldMkLst>
      </pc:sldChg>
      <pc:sldChg chg="del">
        <pc:chgData name="Brunner Manuel" userId="98c6aa75-c0ab-4bab-8a5d-3eff12a291d7" providerId="ADAL" clId="{7E0060E7-3545-44FB-8E74-2380797A564B}" dt="2024-09-19T15:05:57.646" v="3" actId="47"/>
        <pc:sldMkLst>
          <pc:docMk/>
          <pc:sldMk cId="2072081183" sldId="354"/>
        </pc:sldMkLst>
      </pc:sldChg>
      <pc:sldChg chg="modSp mod">
        <pc:chgData name="Brunner Manuel" userId="98c6aa75-c0ab-4bab-8a5d-3eff12a291d7" providerId="ADAL" clId="{7E0060E7-3545-44FB-8E74-2380797A564B}" dt="2024-09-19T15:07:07.337" v="60" actId="20577"/>
        <pc:sldMkLst>
          <pc:docMk/>
          <pc:sldMk cId="1890686406" sldId="355"/>
        </pc:sldMkLst>
        <pc:spChg chg="mod">
          <ac:chgData name="Brunner Manuel" userId="98c6aa75-c0ab-4bab-8a5d-3eff12a291d7" providerId="ADAL" clId="{7E0060E7-3545-44FB-8E74-2380797A564B}" dt="2024-09-19T15:07:07.337" v="60" actId="20577"/>
          <ac:spMkLst>
            <pc:docMk/>
            <pc:sldMk cId="1890686406" sldId="355"/>
            <ac:spMk id="3" creationId="{2AF22C85-2A54-FF88-DCC3-1C6C25CC35AE}"/>
          </ac:spMkLst>
        </pc:spChg>
      </pc:sldChg>
      <pc:sldChg chg="del">
        <pc:chgData name="Brunner Manuel" userId="98c6aa75-c0ab-4bab-8a5d-3eff12a291d7" providerId="ADAL" clId="{7E0060E7-3545-44FB-8E74-2380797A564B}" dt="2024-09-19T15:05:54.154" v="2" actId="47"/>
        <pc:sldMkLst>
          <pc:docMk/>
          <pc:sldMk cId="410665911" sldId="356"/>
        </pc:sldMkLst>
      </pc:sldChg>
      <pc:sldChg chg="addSp delSp modSp mod">
        <pc:chgData name="Brunner Manuel" userId="98c6aa75-c0ab-4bab-8a5d-3eff12a291d7" providerId="ADAL" clId="{7E0060E7-3545-44FB-8E74-2380797A564B}" dt="2024-09-19T15:06:36.803" v="32" actId="20577"/>
        <pc:sldMkLst>
          <pc:docMk/>
          <pc:sldMk cId="1668305882" sldId="357"/>
        </pc:sldMkLst>
        <pc:spChg chg="mod">
          <ac:chgData name="Brunner Manuel" userId="98c6aa75-c0ab-4bab-8a5d-3eff12a291d7" providerId="ADAL" clId="{7E0060E7-3545-44FB-8E74-2380797A564B}" dt="2024-09-19T15:06:36.803" v="32" actId="20577"/>
          <ac:spMkLst>
            <pc:docMk/>
            <pc:sldMk cId="1668305882" sldId="357"/>
            <ac:spMk id="3" creationId="{2AF22C85-2A54-FF88-DCC3-1C6C25CC35AE}"/>
          </ac:spMkLst>
        </pc:spChg>
        <pc:spChg chg="del">
          <ac:chgData name="Brunner Manuel" userId="98c6aa75-c0ab-4bab-8a5d-3eff12a291d7" providerId="ADAL" clId="{7E0060E7-3545-44FB-8E74-2380797A564B}" dt="2024-09-19T15:06:27.321" v="19" actId="478"/>
          <ac:spMkLst>
            <pc:docMk/>
            <pc:sldMk cId="1668305882" sldId="357"/>
            <ac:spMk id="4" creationId="{1FB3D494-96BF-7DD5-8AA9-9FE060702E33}"/>
          </ac:spMkLst>
        </pc:spChg>
        <pc:spChg chg="add del mod">
          <ac:chgData name="Brunner Manuel" userId="98c6aa75-c0ab-4bab-8a5d-3eff12a291d7" providerId="ADAL" clId="{7E0060E7-3545-44FB-8E74-2380797A564B}" dt="2024-09-19T15:06:29.987" v="20" actId="478"/>
          <ac:spMkLst>
            <pc:docMk/>
            <pc:sldMk cId="1668305882" sldId="357"/>
            <ac:spMk id="6" creationId="{0481F202-A40D-8FF3-9740-22DCF1C12FD4}"/>
          </ac:spMkLst>
        </pc:spChg>
      </pc:sldChg>
      <pc:sldChg chg="del">
        <pc:chgData name="Brunner Manuel" userId="98c6aa75-c0ab-4bab-8a5d-3eff12a291d7" providerId="ADAL" clId="{7E0060E7-3545-44FB-8E74-2380797A564B}" dt="2024-09-19T15:06:03.072" v="4" actId="47"/>
        <pc:sldMkLst>
          <pc:docMk/>
          <pc:sldMk cId="3004342383" sldId="358"/>
        </pc:sldMkLst>
      </pc:sldChg>
      <pc:sldChg chg="del">
        <pc:chgData name="Brunner Manuel" userId="98c6aa75-c0ab-4bab-8a5d-3eff12a291d7" providerId="ADAL" clId="{7E0060E7-3545-44FB-8E74-2380797A564B}" dt="2024-09-19T15:06:09.554" v="10" actId="47"/>
        <pc:sldMkLst>
          <pc:docMk/>
          <pc:sldMk cId="3779448952" sldId="359"/>
        </pc:sldMkLst>
      </pc:sldChg>
      <pc:sldChg chg="modSp mod">
        <pc:chgData name="Brunner Manuel" userId="98c6aa75-c0ab-4bab-8a5d-3eff12a291d7" providerId="ADAL" clId="{7E0060E7-3545-44FB-8E74-2380797A564B}" dt="2024-09-19T15:07:00.597" v="53" actId="20577"/>
        <pc:sldMkLst>
          <pc:docMk/>
          <pc:sldMk cId="2736334898" sldId="361"/>
        </pc:sldMkLst>
        <pc:spChg chg="mod">
          <ac:chgData name="Brunner Manuel" userId="98c6aa75-c0ab-4bab-8a5d-3eff12a291d7" providerId="ADAL" clId="{7E0060E7-3545-44FB-8E74-2380797A564B}" dt="2024-09-19T15:07:00.597" v="53" actId="20577"/>
          <ac:spMkLst>
            <pc:docMk/>
            <pc:sldMk cId="2736334898" sldId="361"/>
            <ac:spMk id="5" creationId="{863A3D06-2BC2-F873-9740-53E3CCA5324E}"/>
          </ac:spMkLst>
        </pc:spChg>
      </pc:sldChg>
      <pc:sldChg chg="del">
        <pc:chgData name="Brunner Manuel" userId="98c6aa75-c0ab-4bab-8a5d-3eff12a291d7" providerId="ADAL" clId="{7E0060E7-3545-44FB-8E74-2380797A564B}" dt="2024-09-19T15:06:10.262" v="11" actId="47"/>
        <pc:sldMkLst>
          <pc:docMk/>
          <pc:sldMk cId="1541400017" sldId="362"/>
        </pc:sldMkLst>
      </pc:sldChg>
      <pc:sldChg chg="del">
        <pc:chgData name="Brunner Manuel" userId="98c6aa75-c0ab-4bab-8a5d-3eff12a291d7" providerId="ADAL" clId="{7E0060E7-3545-44FB-8E74-2380797A564B}" dt="2024-09-19T15:06:07.693" v="8" actId="47"/>
        <pc:sldMkLst>
          <pc:docMk/>
          <pc:sldMk cId="1617521948" sldId="363"/>
        </pc:sldMkLst>
      </pc:sldChg>
      <pc:sldChg chg="del">
        <pc:chgData name="Brunner Manuel" userId="98c6aa75-c0ab-4bab-8a5d-3eff12a291d7" providerId="ADAL" clId="{7E0060E7-3545-44FB-8E74-2380797A564B}" dt="2024-09-19T15:06:08.608" v="9" actId="47"/>
        <pc:sldMkLst>
          <pc:docMk/>
          <pc:sldMk cId="113561882" sldId="364"/>
        </pc:sldMkLst>
      </pc:sldChg>
      <pc:sldChg chg="del">
        <pc:chgData name="Brunner Manuel" userId="98c6aa75-c0ab-4bab-8a5d-3eff12a291d7" providerId="ADAL" clId="{7E0060E7-3545-44FB-8E74-2380797A564B}" dt="2024-09-19T15:06:18.701" v="16" actId="47"/>
        <pc:sldMkLst>
          <pc:docMk/>
          <pc:sldMk cId="3217535897" sldId="365"/>
        </pc:sldMkLst>
      </pc:sldChg>
      <pc:sldChg chg="del">
        <pc:chgData name="Brunner Manuel" userId="98c6aa75-c0ab-4bab-8a5d-3eff12a291d7" providerId="ADAL" clId="{7E0060E7-3545-44FB-8E74-2380797A564B}" dt="2024-09-19T15:06:20.368" v="17" actId="47"/>
        <pc:sldMkLst>
          <pc:docMk/>
          <pc:sldMk cId="3864283" sldId="366"/>
        </pc:sldMkLst>
      </pc:sldChg>
      <pc:sldChg chg="del">
        <pc:chgData name="Brunner Manuel" userId="98c6aa75-c0ab-4bab-8a5d-3eff12a291d7" providerId="ADAL" clId="{7E0060E7-3545-44FB-8E74-2380797A564B}" dt="2024-09-19T15:06:17.582" v="15" actId="47"/>
        <pc:sldMkLst>
          <pc:docMk/>
          <pc:sldMk cId="1590341865" sldId="367"/>
        </pc:sldMkLst>
      </pc:sldChg>
      <pc:sldChg chg="del">
        <pc:chgData name="Brunner Manuel" userId="98c6aa75-c0ab-4bab-8a5d-3eff12a291d7" providerId="ADAL" clId="{7E0060E7-3545-44FB-8E74-2380797A564B}" dt="2024-09-19T15:06:10.828" v="12" actId="47"/>
        <pc:sldMkLst>
          <pc:docMk/>
          <pc:sldMk cId="3318633272" sldId="368"/>
        </pc:sldMkLst>
      </pc:sldChg>
      <pc:sldChg chg="del">
        <pc:chgData name="Brunner Manuel" userId="98c6aa75-c0ab-4bab-8a5d-3eff12a291d7" providerId="ADAL" clId="{7E0060E7-3545-44FB-8E74-2380797A564B}" dt="2024-09-19T15:06:11.917" v="13" actId="47"/>
        <pc:sldMkLst>
          <pc:docMk/>
          <pc:sldMk cId="3830778507" sldId="369"/>
        </pc:sldMkLst>
      </pc:sldChg>
      <pc:sldChg chg="del">
        <pc:chgData name="Brunner Manuel" userId="98c6aa75-c0ab-4bab-8a5d-3eff12a291d7" providerId="ADAL" clId="{7E0060E7-3545-44FB-8E74-2380797A564B}" dt="2024-09-19T15:06:14.680" v="14" actId="47"/>
        <pc:sldMkLst>
          <pc:docMk/>
          <pc:sldMk cId="14468633" sldId="370"/>
        </pc:sldMkLst>
      </pc:sldChg>
      <pc:sldChg chg="del">
        <pc:chgData name="Brunner Manuel" userId="98c6aa75-c0ab-4bab-8a5d-3eff12a291d7" providerId="ADAL" clId="{7E0060E7-3545-44FB-8E74-2380797A564B}" dt="2024-09-19T15:03:27.991" v="0" actId="47"/>
        <pc:sldMkLst>
          <pc:docMk/>
          <pc:sldMk cId="4200138169" sldId="371"/>
        </pc:sldMkLst>
      </pc:sldChg>
      <pc:sldChg chg="del">
        <pc:chgData name="Brunner Manuel" userId="98c6aa75-c0ab-4bab-8a5d-3eff12a291d7" providerId="ADAL" clId="{7E0060E7-3545-44FB-8E74-2380797A564B}" dt="2024-09-19T15:06:03.562" v="5" actId="47"/>
        <pc:sldMkLst>
          <pc:docMk/>
          <pc:sldMk cId="2548647790" sldId="372"/>
        </pc:sldMkLst>
      </pc:sldChg>
      <pc:sldChg chg="del">
        <pc:chgData name="Brunner Manuel" userId="98c6aa75-c0ab-4bab-8a5d-3eff12a291d7" providerId="ADAL" clId="{7E0060E7-3545-44FB-8E74-2380797A564B}" dt="2024-09-19T15:06:04.523" v="6" actId="47"/>
        <pc:sldMkLst>
          <pc:docMk/>
          <pc:sldMk cId="2714542768" sldId="373"/>
        </pc:sldMkLst>
      </pc:sldChg>
      <pc:sldChg chg="add">
        <pc:chgData name="Brunner Manuel" userId="98c6aa75-c0ab-4bab-8a5d-3eff12a291d7" providerId="ADAL" clId="{7E0060E7-3545-44FB-8E74-2380797A564B}" dt="2024-09-19T15:07:51.950" v="61"/>
        <pc:sldMkLst>
          <pc:docMk/>
          <pc:sldMk cId="3329744754" sldId="384"/>
        </pc:sldMkLst>
      </pc:sldChg>
      <pc:sldChg chg="new del">
        <pc:chgData name="Brunner Manuel" userId="98c6aa75-c0ab-4bab-8a5d-3eff12a291d7" providerId="ADAL" clId="{7E0060E7-3545-44FB-8E74-2380797A564B}" dt="2024-09-19T16:17:06.487" v="212" actId="47"/>
        <pc:sldMkLst>
          <pc:docMk/>
          <pc:sldMk cId="3753494383" sldId="385"/>
        </pc:sldMkLst>
      </pc:sldChg>
      <pc:sldMasterChg chg="delSp mod modSldLayout">
        <pc:chgData name="Brunner Manuel" userId="98c6aa75-c0ab-4bab-8a5d-3eff12a291d7" providerId="ADAL" clId="{7E0060E7-3545-44FB-8E74-2380797A564B}" dt="2024-09-19T16:16:47.169" v="210"/>
        <pc:sldMasterMkLst>
          <pc:docMk/>
          <pc:sldMasterMk cId="1650399297" sldId="2147483648"/>
        </pc:sldMasterMkLst>
        <pc:spChg chg="del">
          <ac:chgData name="Brunner Manuel" userId="98c6aa75-c0ab-4bab-8a5d-3eff12a291d7" providerId="ADAL" clId="{7E0060E7-3545-44FB-8E74-2380797A564B}" dt="2024-09-19T16:16:33.388" v="203" actId="478"/>
          <ac:spMkLst>
            <pc:docMk/>
            <pc:sldMasterMk cId="1650399297" sldId="2147483648"/>
            <ac:spMk id="9" creationId="{00000000-0000-0000-0000-000000000000}"/>
          </ac:spMkLst>
        </pc:spChg>
        <pc:sldLayoutChg chg="addSp delSp modSp mod">
          <pc:chgData name="Brunner Manuel" userId="98c6aa75-c0ab-4bab-8a5d-3eff12a291d7" providerId="ADAL" clId="{7E0060E7-3545-44FB-8E74-2380797A564B}" dt="2024-09-19T16:16:36.935" v="204"/>
          <pc:sldLayoutMkLst>
            <pc:docMk/>
            <pc:sldMasterMk cId="1650399297" sldId="2147483648"/>
            <pc:sldLayoutMk cId="4055972384" sldId="2147483649"/>
          </pc:sldLayoutMkLst>
          <pc:spChg chg="add mod">
            <ac:chgData name="Brunner Manuel" userId="98c6aa75-c0ab-4bab-8a5d-3eff12a291d7" providerId="ADAL" clId="{7E0060E7-3545-44FB-8E74-2380797A564B}" dt="2024-09-19T16:16:36.935" v="204"/>
            <ac:spMkLst>
              <pc:docMk/>
              <pc:sldMasterMk cId="1650399297" sldId="2147483648"/>
              <pc:sldLayoutMk cId="4055972384" sldId="2147483649"/>
              <ac:spMk id="2" creationId="{6CC5A68E-27CD-4B6E-37C2-4B71C755CE61}"/>
            </ac:spMkLst>
          </pc:spChg>
          <pc:grpChg chg="add mod">
            <ac:chgData name="Brunner Manuel" userId="98c6aa75-c0ab-4bab-8a5d-3eff12a291d7" providerId="ADAL" clId="{7E0060E7-3545-44FB-8E74-2380797A564B}" dt="2024-09-19T15:47:29.499" v="183" actId="1076"/>
            <ac:grpSpMkLst>
              <pc:docMk/>
              <pc:sldMasterMk cId="1650399297" sldId="2147483648"/>
              <pc:sldLayoutMk cId="4055972384" sldId="2147483649"/>
              <ac:grpSpMk id="15" creationId="{FB424F79-5F5D-C913-36E9-AC38492DE4C7}"/>
            </ac:grpSpMkLst>
          </pc:grpChg>
          <pc:picChg chg="del">
            <ac:chgData name="Brunner Manuel" userId="98c6aa75-c0ab-4bab-8a5d-3eff12a291d7" providerId="ADAL" clId="{7E0060E7-3545-44FB-8E74-2380797A564B}" dt="2024-09-19T15:46:10.875" v="146" actId="478"/>
            <ac:picMkLst>
              <pc:docMk/>
              <pc:sldMasterMk cId="1650399297" sldId="2147483648"/>
              <pc:sldLayoutMk cId="4055972384" sldId="2147483649"/>
              <ac:picMk id="2" creationId="{A0227D0F-16E7-00DA-634F-03EC0AA101B4}"/>
            </ac:picMkLst>
          </pc:picChg>
          <pc:picChg chg="del">
            <ac:chgData name="Brunner Manuel" userId="98c6aa75-c0ab-4bab-8a5d-3eff12a291d7" providerId="ADAL" clId="{7E0060E7-3545-44FB-8E74-2380797A564B}" dt="2024-09-19T15:46:22.918" v="150" actId="478"/>
            <ac:picMkLst>
              <pc:docMk/>
              <pc:sldMasterMk cId="1650399297" sldId="2147483648"/>
              <pc:sldLayoutMk cId="4055972384" sldId="2147483649"/>
              <ac:picMk id="3" creationId="{1DD317C4-21FE-9664-595B-A415BD481808}"/>
            </ac:picMkLst>
          </pc:picChg>
          <pc:picChg chg="del">
            <ac:chgData name="Brunner Manuel" userId="98c6aa75-c0ab-4bab-8a5d-3eff12a291d7" providerId="ADAL" clId="{7E0060E7-3545-44FB-8E74-2380797A564B}" dt="2024-09-19T15:46:10.266" v="145" actId="478"/>
            <ac:picMkLst>
              <pc:docMk/>
              <pc:sldMasterMk cId="1650399297" sldId="2147483648"/>
              <pc:sldLayoutMk cId="4055972384" sldId="2147483649"/>
              <ac:picMk id="5" creationId="{741E228A-A515-8A47-D7E1-9C8A4F1F09BC}"/>
            </ac:picMkLst>
          </pc:picChg>
          <pc:picChg chg="add del mod">
            <ac:chgData name="Brunner Manuel" userId="98c6aa75-c0ab-4bab-8a5d-3eff12a291d7" providerId="ADAL" clId="{7E0060E7-3545-44FB-8E74-2380797A564B}" dt="2024-09-19T15:46:21.084" v="148" actId="478"/>
            <ac:picMkLst>
              <pc:docMk/>
              <pc:sldMasterMk cId="1650399297" sldId="2147483648"/>
              <pc:sldLayoutMk cId="4055972384" sldId="2147483649"/>
              <ac:picMk id="7" creationId="{B93CA5DA-935A-71E6-DCD2-5D0421A645A6}"/>
            </ac:picMkLst>
          </pc:picChg>
          <pc:picChg chg="add del mod">
            <ac:chgData name="Brunner Manuel" userId="98c6aa75-c0ab-4bab-8a5d-3eff12a291d7" providerId="ADAL" clId="{7E0060E7-3545-44FB-8E74-2380797A564B}" dt="2024-09-19T15:46:21.860" v="149" actId="478"/>
            <ac:picMkLst>
              <pc:docMk/>
              <pc:sldMasterMk cId="1650399297" sldId="2147483648"/>
              <pc:sldLayoutMk cId="4055972384" sldId="2147483649"/>
              <ac:picMk id="8" creationId="{A67067FD-CF48-C869-3BF7-D407AC5B8727}"/>
            </ac:picMkLst>
          </pc:picChg>
          <pc:picChg chg="add del mod">
            <ac:chgData name="Brunner Manuel" userId="98c6aa75-c0ab-4bab-8a5d-3eff12a291d7" providerId="ADAL" clId="{7E0060E7-3545-44FB-8E74-2380797A564B}" dt="2024-09-19T15:46:20.540" v="147" actId="478"/>
            <ac:picMkLst>
              <pc:docMk/>
              <pc:sldMasterMk cId="1650399297" sldId="2147483648"/>
              <pc:sldLayoutMk cId="4055972384" sldId="2147483649"/>
              <ac:picMk id="9" creationId="{AC38FEB3-0EA7-F605-C754-C90C129CF074}"/>
            </ac:picMkLst>
          </pc:picChg>
          <pc:picChg chg="add mod">
            <ac:chgData name="Brunner Manuel" userId="98c6aa75-c0ab-4bab-8a5d-3eff12a291d7" providerId="ADAL" clId="{7E0060E7-3545-44FB-8E74-2380797A564B}" dt="2024-09-19T15:46:31.570" v="153" actId="164"/>
            <ac:picMkLst>
              <pc:docMk/>
              <pc:sldMasterMk cId="1650399297" sldId="2147483648"/>
              <pc:sldLayoutMk cId="4055972384" sldId="2147483649"/>
              <ac:picMk id="10" creationId="{6F2CDAA2-7CB6-F6E0-7829-A9EBD270BC54}"/>
            </ac:picMkLst>
          </pc:picChg>
          <pc:picChg chg="add mod">
            <ac:chgData name="Brunner Manuel" userId="98c6aa75-c0ab-4bab-8a5d-3eff12a291d7" providerId="ADAL" clId="{7E0060E7-3545-44FB-8E74-2380797A564B}" dt="2024-09-19T15:46:31.570" v="153" actId="164"/>
            <ac:picMkLst>
              <pc:docMk/>
              <pc:sldMasterMk cId="1650399297" sldId="2147483648"/>
              <pc:sldLayoutMk cId="4055972384" sldId="2147483649"/>
              <ac:picMk id="11" creationId="{A9FD1AA3-3832-E1C0-5E9D-485FF36D80EA}"/>
            </ac:picMkLst>
          </pc:picChg>
          <pc:picChg chg="add mod">
            <ac:chgData name="Brunner Manuel" userId="98c6aa75-c0ab-4bab-8a5d-3eff12a291d7" providerId="ADAL" clId="{7E0060E7-3545-44FB-8E74-2380797A564B}" dt="2024-09-19T15:46:31.570" v="153" actId="164"/>
            <ac:picMkLst>
              <pc:docMk/>
              <pc:sldMasterMk cId="1650399297" sldId="2147483648"/>
              <pc:sldLayoutMk cId="4055972384" sldId="2147483649"/>
              <ac:picMk id="12" creationId="{7BA4DEC2-DA5C-B87D-77A7-E03D5FE65B1A}"/>
            </ac:picMkLst>
          </pc:picChg>
          <pc:picChg chg="add mod">
            <ac:chgData name="Brunner Manuel" userId="98c6aa75-c0ab-4bab-8a5d-3eff12a291d7" providerId="ADAL" clId="{7E0060E7-3545-44FB-8E74-2380797A564B}" dt="2024-09-19T15:46:31.570" v="153" actId="164"/>
            <ac:picMkLst>
              <pc:docMk/>
              <pc:sldMasterMk cId="1650399297" sldId="2147483648"/>
              <pc:sldLayoutMk cId="4055972384" sldId="2147483649"/>
              <ac:picMk id="13" creationId="{3F2D7772-F156-9153-27BF-946F795AB283}"/>
            </ac:picMkLst>
          </pc:picChg>
          <pc:picChg chg="add mod">
            <ac:chgData name="Brunner Manuel" userId="98c6aa75-c0ab-4bab-8a5d-3eff12a291d7" providerId="ADAL" clId="{7E0060E7-3545-44FB-8E74-2380797A564B}" dt="2024-09-19T15:46:31.570" v="153" actId="164"/>
            <ac:picMkLst>
              <pc:docMk/>
              <pc:sldMasterMk cId="1650399297" sldId="2147483648"/>
              <pc:sldLayoutMk cId="4055972384" sldId="2147483649"/>
              <ac:picMk id="14" creationId="{62A09A7F-F2F0-F0C2-88DB-664C6C90D12F}"/>
            </ac:picMkLst>
          </pc:picChg>
        </pc:sldLayoutChg>
        <pc:sldLayoutChg chg="addSp delSp modSp mod">
          <pc:chgData name="Brunner Manuel" userId="98c6aa75-c0ab-4bab-8a5d-3eff12a291d7" providerId="ADAL" clId="{7E0060E7-3545-44FB-8E74-2380797A564B}" dt="2024-09-19T16:16:38.770" v="205"/>
          <pc:sldLayoutMkLst>
            <pc:docMk/>
            <pc:sldMasterMk cId="1650399297" sldId="2147483648"/>
            <pc:sldLayoutMk cId="3394678995" sldId="2147483650"/>
          </pc:sldLayoutMkLst>
          <pc:spChg chg="add mod">
            <ac:chgData name="Brunner Manuel" userId="98c6aa75-c0ab-4bab-8a5d-3eff12a291d7" providerId="ADAL" clId="{7E0060E7-3545-44FB-8E74-2380797A564B}" dt="2024-09-19T16:16:38.770" v="205"/>
            <ac:spMkLst>
              <pc:docMk/>
              <pc:sldMasterMk cId="1650399297" sldId="2147483648"/>
              <pc:sldLayoutMk cId="3394678995" sldId="2147483650"/>
              <ac:spMk id="2" creationId="{15C9AC56-F44C-CA26-4186-EF633C3C023E}"/>
            </ac:spMkLst>
          </pc:spChg>
          <pc:grpChg chg="add mod">
            <ac:chgData name="Brunner Manuel" userId="98c6aa75-c0ab-4bab-8a5d-3eff12a291d7" providerId="ADAL" clId="{7E0060E7-3545-44FB-8E74-2380797A564B}" dt="2024-09-19T15:47:45.448" v="187"/>
            <ac:grpSpMkLst>
              <pc:docMk/>
              <pc:sldMasterMk cId="1650399297" sldId="2147483648"/>
              <pc:sldLayoutMk cId="3394678995" sldId="2147483650"/>
              <ac:grpSpMk id="7" creationId="{216A9182-2E70-2B2E-C019-2BB82C02310B}"/>
            </ac:grpSpMkLst>
          </pc:grpChg>
          <pc:picChg chg="del">
            <ac:chgData name="Brunner Manuel" userId="98c6aa75-c0ab-4bab-8a5d-3eff12a291d7" providerId="ADAL" clId="{7E0060E7-3545-44FB-8E74-2380797A564B}" dt="2024-09-19T15:47:43.448" v="185" actId="478"/>
            <ac:picMkLst>
              <pc:docMk/>
              <pc:sldMasterMk cId="1650399297" sldId="2147483648"/>
              <pc:sldLayoutMk cId="3394678995" sldId="2147483650"/>
              <ac:picMk id="2" creationId="{633A84B1-C87A-6644-6CF2-47022A94EA47}"/>
            </ac:picMkLst>
          </pc:picChg>
          <pc:picChg chg="del">
            <ac:chgData name="Brunner Manuel" userId="98c6aa75-c0ab-4bab-8a5d-3eff12a291d7" providerId="ADAL" clId="{7E0060E7-3545-44FB-8E74-2380797A564B}" dt="2024-09-19T15:47:44.298" v="186" actId="478"/>
            <ac:picMkLst>
              <pc:docMk/>
              <pc:sldMasterMk cId="1650399297" sldId="2147483648"/>
              <pc:sldLayoutMk cId="3394678995" sldId="2147483650"/>
              <ac:picMk id="5" creationId="{7BEBDF77-0B6A-0A8D-E27B-5A2F88846D66}"/>
            </ac:picMkLst>
          </pc:picChg>
          <pc:picChg chg="del">
            <ac:chgData name="Brunner Manuel" userId="98c6aa75-c0ab-4bab-8a5d-3eff12a291d7" providerId="ADAL" clId="{7E0060E7-3545-44FB-8E74-2380797A564B}" dt="2024-09-19T15:47:42.931" v="184" actId="478"/>
            <ac:picMkLst>
              <pc:docMk/>
              <pc:sldMasterMk cId="1650399297" sldId="2147483648"/>
              <pc:sldLayoutMk cId="3394678995" sldId="2147483650"/>
              <ac:picMk id="6" creationId="{32788BBB-CF74-C0E4-C2D6-28CD15747FDE}"/>
            </ac:picMkLst>
          </pc:picChg>
          <pc:picChg chg="mod">
            <ac:chgData name="Brunner Manuel" userId="98c6aa75-c0ab-4bab-8a5d-3eff12a291d7" providerId="ADAL" clId="{7E0060E7-3545-44FB-8E74-2380797A564B}" dt="2024-09-19T15:47:45.448" v="187"/>
            <ac:picMkLst>
              <pc:docMk/>
              <pc:sldMasterMk cId="1650399297" sldId="2147483648"/>
              <pc:sldLayoutMk cId="3394678995" sldId="2147483650"/>
              <ac:picMk id="8" creationId="{A81D4270-2613-9DC6-A478-0B73728F3FB9}"/>
            </ac:picMkLst>
          </pc:picChg>
          <pc:picChg chg="mod">
            <ac:chgData name="Brunner Manuel" userId="98c6aa75-c0ab-4bab-8a5d-3eff12a291d7" providerId="ADAL" clId="{7E0060E7-3545-44FB-8E74-2380797A564B}" dt="2024-09-19T15:47:45.448" v="187"/>
            <ac:picMkLst>
              <pc:docMk/>
              <pc:sldMasterMk cId="1650399297" sldId="2147483648"/>
              <pc:sldLayoutMk cId="3394678995" sldId="2147483650"/>
              <ac:picMk id="9" creationId="{7D1A4E1A-76C0-750A-8D72-9EEF35367E65}"/>
            </ac:picMkLst>
          </pc:picChg>
          <pc:picChg chg="mod">
            <ac:chgData name="Brunner Manuel" userId="98c6aa75-c0ab-4bab-8a5d-3eff12a291d7" providerId="ADAL" clId="{7E0060E7-3545-44FB-8E74-2380797A564B}" dt="2024-09-19T15:47:45.448" v="187"/>
            <ac:picMkLst>
              <pc:docMk/>
              <pc:sldMasterMk cId="1650399297" sldId="2147483648"/>
              <pc:sldLayoutMk cId="3394678995" sldId="2147483650"/>
              <ac:picMk id="11" creationId="{48B8EC47-792E-88CB-402F-06A85CF7FEEC}"/>
            </ac:picMkLst>
          </pc:picChg>
          <pc:picChg chg="mod">
            <ac:chgData name="Brunner Manuel" userId="98c6aa75-c0ab-4bab-8a5d-3eff12a291d7" providerId="ADAL" clId="{7E0060E7-3545-44FB-8E74-2380797A564B}" dt="2024-09-19T15:47:45.448" v="187"/>
            <ac:picMkLst>
              <pc:docMk/>
              <pc:sldMasterMk cId="1650399297" sldId="2147483648"/>
              <pc:sldLayoutMk cId="3394678995" sldId="2147483650"/>
              <ac:picMk id="12" creationId="{DB299C8A-6205-C00D-C18C-54BF13205932}"/>
            </ac:picMkLst>
          </pc:picChg>
          <pc:picChg chg="mod">
            <ac:chgData name="Brunner Manuel" userId="98c6aa75-c0ab-4bab-8a5d-3eff12a291d7" providerId="ADAL" clId="{7E0060E7-3545-44FB-8E74-2380797A564B}" dt="2024-09-19T15:47:45.448" v="187"/>
            <ac:picMkLst>
              <pc:docMk/>
              <pc:sldMasterMk cId="1650399297" sldId="2147483648"/>
              <pc:sldLayoutMk cId="3394678995" sldId="2147483650"/>
              <ac:picMk id="13" creationId="{424FDA49-C15D-9185-CF0D-83344282631E}"/>
            </ac:picMkLst>
          </pc:picChg>
        </pc:sldLayoutChg>
        <pc:sldLayoutChg chg="addSp delSp modSp mod">
          <pc:chgData name="Brunner Manuel" userId="98c6aa75-c0ab-4bab-8a5d-3eff12a291d7" providerId="ADAL" clId="{7E0060E7-3545-44FB-8E74-2380797A564B}" dt="2024-09-19T16:14:24.674" v="202" actId="164"/>
          <pc:sldLayoutMkLst>
            <pc:docMk/>
            <pc:sldMasterMk cId="1650399297" sldId="2147483648"/>
            <pc:sldLayoutMk cId="1255531928" sldId="2147483651"/>
          </pc:sldLayoutMkLst>
          <pc:grpChg chg="add mod">
            <ac:chgData name="Brunner Manuel" userId="98c6aa75-c0ab-4bab-8a5d-3eff12a291d7" providerId="ADAL" clId="{7E0060E7-3545-44FB-8E74-2380797A564B}" dt="2024-09-19T16:14:24.674" v="202" actId="164"/>
            <ac:grpSpMkLst>
              <pc:docMk/>
              <pc:sldMasterMk cId="1650399297" sldId="2147483648"/>
              <pc:sldLayoutMk cId="1255531928" sldId="2147483651"/>
              <ac:grpSpMk id="2" creationId="{58220B0E-7185-E315-61E0-7C5C5914A592}"/>
            </ac:grpSpMkLst>
          </pc:grpChg>
          <pc:picChg chg="del">
            <ac:chgData name="Brunner Manuel" userId="98c6aa75-c0ab-4bab-8a5d-3eff12a291d7" providerId="ADAL" clId="{7E0060E7-3545-44FB-8E74-2380797A564B}" dt="2024-09-19T15:09:59.371" v="66" actId="478"/>
            <ac:picMkLst>
              <pc:docMk/>
              <pc:sldMasterMk cId="1650399297" sldId="2147483648"/>
              <pc:sldLayoutMk cId="1255531928" sldId="2147483651"/>
              <ac:picMk id="2" creationId="{7D8DC910-8554-E2B7-370B-F7E32FA2FDB9}"/>
            </ac:picMkLst>
          </pc:picChg>
          <pc:picChg chg="add mod">
            <ac:chgData name="Brunner Manuel" userId="98c6aa75-c0ab-4bab-8a5d-3eff12a291d7" providerId="ADAL" clId="{7E0060E7-3545-44FB-8E74-2380797A564B}" dt="2024-09-19T16:14:24.674" v="202" actId="164"/>
            <ac:picMkLst>
              <pc:docMk/>
              <pc:sldMasterMk cId="1650399297" sldId="2147483648"/>
              <pc:sldLayoutMk cId="1255531928" sldId="2147483651"/>
              <ac:picMk id="3" creationId="{3E9F614E-628D-532E-9400-3B71BF83ED32}"/>
            </ac:picMkLst>
          </pc:picChg>
          <pc:picChg chg="del">
            <ac:chgData name="Brunner Manuel" userId="98c6aa75-c0ab-4bab-8a5d-3eff12a291d7" providerId="ADAL" clId="{7E0060E7-3545-44FB-8E74-2380797A564B}" dt="2024-09-19T15:09:58.262" v="65" actId="478"/>
            <ac:picMkLst>
              <pc:docMk/>
              <pc:sldMasterMk cId="1650399297" sldId="2147483648"/>
              <pc:sldLayoutMk cId="1255531928" sldId="2147483651"/>
              <ac:picMk id="4" creationId="{9555D786-98F4-DC49-12AC-0013A636CF00}"/>
            </ac:picMkLst>
          </pc:picChg>
          <pc:picChg chg="del">
            <ac:chgData name="Brunner Manuel" userId="98c6aa75-c0ab-4bab-8a5d-3eff12a291d7" providerId="ADAL" clId="{7E0060E7-3545-44FB-8E74-2380797A564B}" dt="2024-09-19T15:09:57.286" v="64" actId="478"/>
            <ac:picMkLst>
              <pc:docMk/>
              <pc:sldMasterMk cId="1650399297" sldId="2147483648"/>
              <pc:sldLayoutMk cId="1255531928" sldId="2147483651"/>
              <ac:picMk id="5" creationId="{91811864-4960-E582-9AFE-DB5BE9A4824F}"/>
            </ac:picMkLst>
          </pc:picChg>
          <pc:picChg chg="add del mod">
            <ac:chgData name="Brunner Manuel" userId="98c6aa75-c0ab-4bab-8a5d-3eff12a291d7" providerId="ADAL" clId="{7E0060E7-3545-44FB-8E74-2380797A564B}" dt="2024-09-19T15:11:10.148" v="75" actId="478"/>
            <ac:picMkLst>
              <pc:docMk/>
              <pc:sldMasterMk cId="1650399297" sldId="2147483648"/>
              <pc:sldLayoutMk cId="1255531928" sldId="2147483651"/>
              <ac:picMk id="7" creationId="{15D67BFC-DAEB-7CBD-8A1D-40B658D93F68}"/>
            </ac:picMkLst>
          </pc:picChg>
          <pc:picChg chg="add del mod">
            <ac:chgData name="Brunner Manuel" userId="98c6aa75-c0ab-4bab-8a5d-3eff12a291d7" providerId="ADAL" clId="{7E0060E7-3545-44FB-8E74-2380797A564B}" dt="2024-09-19T15:12:05.617" v="79" actId="478"/>
            <ac:picMkLst>
              <pc:docMk/>
              <pc:sldMasterMk cId="1650399297" sldId="2147483648"/>
              <pc:sldLayoutMk cId="1255531928" sldId="2147483651"/>
              <ac:picMk id="9" creationId="{F3BE7BFA-6101-35F6-A153-7F484F930CD1}"/>
            </ac:picMkLst>
          </pc:picChg>
          <pc:picChg chg="add mod">
            <ac:chgData name="Brunner Manuel" userId="98c6aa75-c0ab-4bab-8a5d-3eff12a291d7" providerId="ADAL" clId="{7E0060E7-3545-44FB-8E74-2380797A564B}" dt="2024-09-19T16:14:24.674" v="202" actId="164"/>
            <ac:picMkLst>
              <pc:docMk/>
              <pc:sldMasterMk cId="1650399297" sldId="2147483648"/>
              <pc:sldLayoutMk cId="1255531928" sldId="2147483651"/>
              <ac:picMk id="13" creationId="{0646802D-C525-FE5F-F854-65FBFA5D6CB8}"/>
            </ac:picMkLst>
          </pc:picChg>
          <pc:picChg chg="add del mod">
            <ac:chgData name="Brunner Manuel" userId="98c6aa75-c0ab-4bab-8a5d-3eff12a291d7" providerId="ADAL" clId="{7E0060E7-3545-44FB-8E74-2380797A564B}" dt="2024-09-19T15:41:25.659" v="112" actId="478"/>
            <ac:picMkLst>
              <pc:docMk/>
              <pc:sldMasterMk cId="1650399297" sldId="2147483648"/>
              <pc:sldLayoutMk cId="1255531928" sldId="2147483651"/>
              <ac:picMk id="14" creationId="{03BBA6F0-B24C-B508-7103-BCD42B70D0E6}"/>
            </ac:picMkLst>
          </pc:picChg>
          <pc:picChg chg="add mod">
            <ac:chgData name="Brunner Manuel" userId="98c6aa75-c0ab-4bab-8a5d-3eff12a291d7" providerId="ADAL" clId="{7E0060E7-3545-44FB-8E74-2380797A564B}" dt="2024-09-19T16:14:24.674" v="202" actId="164"/>
            <ac:picMkLst>
              <pc:docMk/>
              <pc:sldMasterMk cId="1650399297" sldId="2147483648"/>
              <pc:sldLayoutMk cId="1255531928" sldId="2147483651"/>
              <ac:picMk id="16" creationId="{90519105-4769-70A9-03B2-D89B4C7FEA97}"/>
            </ac:picMkLst>
          </pc:picChg>
          <pc:picChg chg="add del mod">
            <ac:chgData name="Brunner Manuel" userId="98c6aa75-c0ab-4bab-8a5d-3eff12a291d7" providerId="ADAL" clId="{7E0060E7-3545-44FB-8E74-2380797A564B}" dt="2024-09-19T15:43:32.659" v="117" actId="478"/>
            <ac:picMkLst>
              <pc:docMk/>
              <pc:sldMasterMk cId="1650399297" sldId="2147483648"/>
              <pc:sldLayoutMk cId="1255531928" sldId="2147483651"/>
              <ac:picMk id="18" creationId="{0961B455-7292-3F0C-A7BE-19BB53EE1849}"/>
            </ac:picMkLst>
          </pc:picChg>
          <pc:picChg chg="add mod modCrop">
            <ac:chgData name="Brunner Manuel" userId="98c6aa75-c0ab-4bab-8a5d-3eff12a291d7" providerId="ADAL" clId="{7E0060E7-3545-44FB-8E74-2380797A564B}" dt="2024-09-19T16:14:24.674" v="202" actId="164"/>
            <ac:picMkLst>
              <pc:docMk/>
              <pc:sldMasterMk cId="1650399297" sldId="2147483648"/>
              <pc:sldLayoutMk cId="1255531928" sldId="2147483651"/>
              <ac:picMk id="20" creationId="{9EC90E1C-3BB7-9EDE-3C4A-B30738878C4A}"/>
            </ac:picMkLst>
          </pc:picChg>
          <pc:picChg chg="add mod">
            <ac:chgData name="Brunner Manuel" userId="98c6aa75-c0ab-4bab-8a5d-3eff12a291d7" providerId="ADAL" clId="{7E0060E7-3545-44FB-8E74-2380797A564B}" dt="2024-09-19T16:14:24.674" v="202" actId="164"/>
            <ac:picMkLst>
              <pc:docMk/>
              <pc:sldMasterMk cId="1650399297" sldId="2147483648"/>
              <pc:sldLayoutMk cId="1255531928" sldId="2147483651"/>
              <ac:picMk id="22" creationId="{1C75D06E-54E5-D6E1-1D17-7215792FF3D6}"/>
            </ac:picMkLst>
          </pc:picChg>
        </pc:sldLayoutChg>
        <pc:sldLayoutChg chg="addSp modSp">
          <pc:chgData name="Brunner Manuel" userId="98c6aa75-c0ab-4bab-8a5d-3eff12a291d7" providerId="ADAL" clId="{7E0060E7-3545-44FB-8E74-2380797A564B}" dt="2024-09-19T16:16:44.462" v="209"/>
          <pc:sldLayoutMkLst>
            <pc:docMk/>
            <pc:sldMasterMk cId="1650399297" sldId="2147483648"/>
            <pc:sldLayoutMk cId="243799853" sldId="2147483652"/>
          </pc:sldLayoutMkLst>
          <pc:spChg chg="add mod">
            <ac:chgData name="Brunner Manuel" userId="98c6aa75-c0ab-4bab-8a5d-3eff12a291d7" providerId="ADAL" clId="{7E0060E7-3545-44FB-8E74-2380797A564B}" dt="2024-09-19T16:16:44.462" v="209"/>
            <ac:spMkLst>
              <pc:docMk/>
              <pc:sldMasterMk cId="1650399297" sldId="2147483648"/>
              <pc:sldLayoutMk cId="243799853" sldId="2147483652"/>
              <ac:spMk id="12" creationId="{04018CA1-5F34-59C2-A82B-3B034DEE808C}"/>
            </ac:spMkLst>
          </pc:spChg>
          <pc:grpChg chg="add mod">
            <ac:chgData name="Brunner Manuel" userId="98c6aa75-c0ab-4bab-8a5d-3eff12a291d7" providerId="ADAL" clId="{7E0060E7-3545-44FB-8E74-2380797A564B}" dt="2024-09-19T15:48:03.927" v="197"/>
            <ac:grpSpMkLst>
              <pc:docMk/>
              <pc:sldMasterMk cId="1650399297" sldId="2147483648"/>
              <pc:sldLayoutMk cId="243799853" sldId="2147483652"/>
              <ac:grpSpMk id="5" creationId="{A4EE1F53-0121-598E-13D6-FA742BCBF448}"/>
            </ac:grpSpMkLst>
          </pc:grpChg>
          <pc:picChg chg="mod">
            <ac:chgData name="Brunner Manuel" userId="98c6aa75-c0ab-4bab-8a5d-3eff12a291d7" providerId="ADAL" clId="{7E0060E7-3545-44FB-8E74-2380797A564B}" dt="2024-09-19T15:48:03.927" v="197"/>
            <ac:picMkLst>
              <pc:docMk/>
              <pc:sldMasterMk cId="1650399297" sldId="2147483648"/>
              <pc:sldLayoutMk cId="243799853" sldId="2147483652"/>
              <ac:picMk id="6" creationId="{FE130E16-FDCD-53B6-AD73-D255A3BAFA7A}"/>
            </ac:picMkLst>
          </pc:picChg>
          <pc:picChg chg="mod">
            <ac:chgData name="Brunner Manuel" userId="98c6aa75-c0ab-4bab-8a5d-3eff12a291d7" providerId="ADAL" clId="{7E0060E7-3545-44FB-8E74-2380797A564B}" dt="2024-09-19T15:48:03.927" v="197"/>
            <ac:picMkLst>
              <pc:docMk/>
              <pc:sldMasterMk cId="1650399297" sldId="2147483648"/>
              <pc:sldLayoutMk cId="243799853" sldId="2147483652"/>
              <ac:picMk id="8" creationId="{B6FEF269-127B-D44B-41BD-C10C7CD3D4B4}"/>
            </ac:picMkLst>
          </pc:picChg>
          <pc:picChg chg="mod">
            <ac:chgData name="Brunner Manuel" userId="98c6aa75-c0ab-4bab-8a5d-3eff12a291d7" providerId="ADAL" clId="{7E0060E7-3545-44FB-8E74-2380797A564B}" dt="2024-09-19T15:48:03.927" v="197"/>
            <ac:picMkLst>
              <pc:docMk/>
              <pc:sldMasterMk cId="1650399297" sldId="2147483648"/>
              <pc:sldLayoutMk cId="243799853" sldId="2147483652"/>
              <ac:picMk id="9" creationId="{DD7A89EE-F168-8935-A615-6487B542958C}"/>
            </ac:picMkLst>
          </pc:picChg>
          <pc:picChg chg="mod">
            <ac:chgData name="Brunner Manuel" userId="98c6aa75-c0ab-4bab-8a5d-3eff12a291d7" providerId="ADAL" clId="{7E0060E7-3545-44FB-8E74-2380797A564B}" dt="2024-09-19T15:48:03.927" v="197"/>
            <ac:picMkLst>
              <pc:docMk/>
              <pc:sldMasterMk cId="1650399297" sldId="2147483648"/>
              <pc:sldLayoutMk cId="243799853" sldId="2147483652"/>
              <ac:picMk id="10" creationId="{4BF80649-577D-5536-FDA1-3F42642CD436}"/>
            </ac:picMkLst>
          </pc:picChg>
          <pc:picChg chg="mod">
            <ac:chgData name="Brunner Manuel" userId="98c6aa75-c0ab-4bab-8a5d-3eff12a291d7" providerId="ADAL" clId="{7E0060E7-3545-44FB-8E74-2380797A564B}" dt="2024-09-19T15:48:03.927" v="197"/>
            <ac:picMkLst>
              <pc:docMk/>
              <pc:sldMasterMk cId="1650399297" sldId="2147483648"/>
              <pc:sldLayoutMk cId="243799853" sldId="2147483652"/>
              <ac:picMk id="11" creationId="{F455EADE-2F9B-E02E-F6B0-E7470956134A}"/>
            </ac:picMkLst>
          </pc:picChg>
        </pc:sldLayoutChg>
        <pc:sldLayoutChg chg="addSp modSp">
          <pc:chgData name="Brunner Manuel" userId="98c6aa75-c0ab-4bab-8a5d-3eff12a291d7" providerId="ADAL" clId="{7E0060E7-3545-44FB-8E74-2380797A564B}" dt="2024-09-19T16:16:47.169" v="210"/>
          <pc:sldLayoutMkLst>
            <pc:docMk/>
            <pc:sldMasterMk cId="1650399297" sldId="2147483648"/>
            <pc:sldLayoutMk cId="3212102992" sldId="2147483653"/>
          </pc:sldLayoutMkLst>
          <pc:spChg chg="add mod">
            <ac:chgData name="Brunner Manuel" userId="98c6aa75-c0ab-4bab-8a5d-3eff12a291d7" providerId="ADAL" clId="{7E0060E7-3545-44FB-8E74-2380797A564B}" dt="2024-09-19T16:16:47.169" v="210"/>
            <ac:spMkLst>
              <pc:docMk/>
              <pc:sldMasterMk cId="1650399297" sldId="2147483648"/>
              <pc:sldLayoutMk cId="3212102992" sldId="2147483653"/>
              <ac:spMk id="14" creationId="{D35E6D67-6652-AFF3-CD35-6B357033C9CD}"/>
            </ac:spMkLst>
          </pc:spChg>
          <pc:grpChg chg="add mod">
            <ac:chgData name="Brunner Manuel" userId="98c6aa75-c0ab-4bab-8a5d-3eff12a291d7" providerId="ADAL" clId="{7E0060E7-3545-44FB-8E74-2380797A564B}" dt="2024-09-19T15:48:06.073" v="198"/>
            <ac:grpSpMkLst>
              <pc:docMk/>
              <pc:sldMasterMk cId="1650399297" sldId="2147483648"/>
              <pc:sldLayoutMk cId="3212102992" sldId="2147483653"/>
              <ac:grpSpMk id="7" creationId="{E1EA0D58-1155-AC51-EA85-6C605E87D26B}"/>
            </ac:grpSpMkLst>
          </pc:grpChg>
          <pc:picChg chg="mod">
            <ac:chgData name="Brunner Manuel" userId="98c6aa75-c0ab-4bab-8a5d-3eff12a291d7" providerId="ADAL" clId="{7E0060E7-3545-44FB-8E74-2380797A564B}" dt="2024-09-19T15:48:06.073" v="198"/>
            <ac:picMkLst>
              <pc:docMk/>
              <pc:sldMasterMk cId="1650399297" sldId="2147483648"/>
              <pc:sldLayoutMk cId="3212102992" sldId="2147483653"/>
              <ac:picMk id="8" creationId="{EF5DAB45-5AE8-F855-59F0-ACE6E3A46A1C}"/>
            </ac:picMkLst>
          </pc:picChg>
          <pc:picChg chg="mod">
            <ac:chgData name="Brunner Manuel" userId="98c6aa75-c0ab-4bab-8a5d-3eff12a291d7" providerId="ADAL" clId="{7E0060E7-3545-44FB-8E74-2380797A564B}" dt="2024-09-19T15:48:06.073" v="198"/>
            <ac:picMkLst>
              <pc:docMk/>
              <pc:sldMasterMk cId="1650399297" sldId="2147483648"/>
              <pc:sldLayoutMk cId="3212102992" sldId="2147483653"/>
              <ac:picMk id="10" creationId="{248E566F-36C1-94C4-4AB1-74B442338166}"/>
            </ac:picMkLst>
          </pc:picChg>
          <pc:picChg chg="mod">
            <ac:chgData name="Brunner Manuel" userId="98c6aa75-c0ab-4bab-8a5d-3eff12a291d7" providerId="ADAL" clId="{7E0060E7-3545-44FB-8E74-2380797A564B}" dt="2024-09-19T15:48:06.073" v="198"/>
            <ac:picMkLst>
              <pc:docMk/>
              <pc:sldMasterMk cId="1650399297" sldId="2147483648"/>
              <pc:sldLayoutMk cId="3212102992" sldId="2147483653"/>
              <ac:picMk id="11" creationId="{3AFE8DA9-2887-DAEF-18A4-7BCEE2CF545F}"/>
            </ac:picMkLst>
          </pc:picChg>
          <pc:picChg chg="mod">
            <ac:chgData name="Brunner Manuel" userId="98c6aa75-c0ab-4bab-8a5d-3eff12a291d7" providerId="ADAL" clId="{7E0060E7-3545-44FB-8E74-2380797A564B}" dt="2024-09-19T15:48:06.073" v="198"/>
            <ac:picMkLst>
              <pc:docMk/>
              <pc:sldMasterMk cId="1650399297" sldId="2147483648"/>
              <pc:sldLayoutMk cId="3212102992" sldId="2147483653"/>
              <ac:picMk id="12" creationId="{1EECFE03-9D72-9E7C-E6DA-AC0649226643}"/>
            </ac:picMkLst>
          </pc:picChg>
          <pc:picChg chg="mod">
            <ac:chgData name="Brunner Manuel" userId="98c6aa75-c0ab-4bab-8a5d-3eff12a291d7" providerId="ADAL" clId="{7E0060E7-3545-44FB-8E74-2380797A564B}" dt="2024-09-19T15:48:06.073" v="198"/>
            <ac:picMkLst>
              <pc:docMk/>
              <pc:sldMasterMk cId="1650399297" sldId="2147483648"/>
              <pc:sldLayoutMk cId="3212102992" sldId="2147483653"/>
              <ac:picMk id="13" creationId="{A30062B9-2F95-65D9-7F21-C331257930D7}"/>
            </ac:picMkLst>
          </pc:picChg>
        </pc:sldLayoutChg>
        <pc:sldLayoutChg chg="addSp modSp">
          <pc:chgData name="Brunner Manuel" userId="98c6aa75-c0ab-4bab-8a5d-3eff12a291d7" providerId="ADAL" clId="{7E0060E7-3545-44FB-8E74-2380797A564B}" dt="2024-09-19T16:16:43.192" v="208"/>
          <pc:sldLayoutMkLst>
            <pc:docMk/>
            <pc:sldMasterMk cId="1650399297" sldId="2147483648"/>
            <pc:sldLayoutMk cId="2508121864" sldId="2147483654"/>
          </pc:sldLayoutMkLst>
          <pc:spChg chg="add mod">
            <ac:chgData name="Brunner Manuel" userId="98c6aa75-c0ab-4bab-8a5d-3eff12a291d7" providerId="ADAL" clId="{7E0060E7-3545-44FB-8E74-2380797A564B}" dt="2024-09-19T16:16:43.192" v="208"/>
            <ac:spMkLst>
              <pc:docMk/>
              <pc:sldMasterMk cId="1650399297" sldId="2147483648"/>
              <pc:sldLayoutMk cId="2508121864" sldId="2147483654"/>
              <ac:spMk id="11" creationId="{722BD4FA-78E6-53DF-69B1-99F3A8F14C79}"/>
            </ac:spMkLst>
          </pc:spChg>
          <pc:grpChg chg="add mod">
            <ac:chgData name="Brunner Manuel" userId="98c6aa75-c0ab-4bab-8a5d-3eff12a291d7" providerId="ADAL" clId="{7E0060E7-3545-44FB-8E74-2380797A564B}" dt="2024-09-19T15:48:01.848" v="196"/>
            <ac:grpSpMkLst>
              <pc:docMk/>
              <pc:sldMasterMk cId="1650399297" sldId="2147483648"/>
              <pc:sldLayoutMk cId="2508121864" sldId="2147483654"/>
              <ac:grpSpMk id="3" creationId="{F78C1A8D-FCCC-07D1-A641-973ED9F8C7B6}"/>
            </ac:grpSpMkLst>
          </pc:grpChg>
          <pc:picChg chg="mod">
            <ac:chgData name="Brunner Manuel" userId="98c6aa75-c0ab-4bab-8a5d-3eff12a291d7" providerId="ADAL" clId="{7E0060E7-3545-44FB-8E74-2380797A564B}" dt="2024-09-19T15:48:01.848" v="196"/>
            <ac:picMkLst>
              <pc:docMk/>
              <pc:sldMasterMk cId="1650399297" sldId="2147483648"/>
              <pc:sldLayoutMk cId="2508121864" sldId="2147483654"/>
              <ac:picMk id="4" creationId="{D7755001-0B80-74EA-7B49-88A4622CAB67}"/>
            </ac:picMkLst>
          </pc:picChg>
          <pc:picChg chg="mod">
            <ac:chgData name="Brunner Manuel" userId="98c6aa75-c0ab-4bab-8a5d-3eff12a291d7" providerId="ADAL" clId="{7E0060E7-3545-44FB-8E74-2380797A564B}" dt="2024-09-19T15:48:01.848" v="196"/>
            <ac:picMkLst>
              <pc:docMk/>
              <pc:sldMasterMk cId="1650399297" sldId="2147483648"/>
              <pc:sldLayoutMk cId="2508121864" sldId="2147483654"/>
              <ac:picMk id="6" creationId="{1CFC9B7D-94DF-F75F-9F76-57A3D6BFAF26}"/>
            </ac:picMkLst>
          </pc:picChg>
          <pc:picChg chg="mod">
            <ac:chgData name="Brunner Manuel" userId="98c6aa75-c0ab-4bab-8a5d-3eff12a291d7" providerId="ADAL" clId="{7E0060E7-3545-44FB-8E74-2380797A564B}" dt="2024-09-19T15:48:01.848" v="196"/>
            <ac:picMkLst>
              <pc:docMk/>
              <pc:sldMasterMk cId="1650399297" sldId="2147483648"/>
              <pc:sldLayoutMk cId="2508121864" sldId="2147483654"/>
              <ac:picMk id="7" creationId="{B895FAC8-1DF5-2D7E-8E44-F3B056F37B3C}"/>
            </ac:picMkLst>
          </pc:picChg>
          <pc:picChg chg="mod">
            <ac:chgData name="Brunner Manuel" userId="98c6aa75-c0ab-4bab-8a5d-3eff12a291d7" providerId="ADAL" clId="{7E0060E7-3545-44FB-8E74-2380797A564B}" dt="2024-09-19T15:48:01.848" v="196"/>
            <ac:picMkLst>
              <pc:docMk/>
              <pc:sldMasterMk cId="1650399297" sldId="2147483648"/>
              <pc:sldLayoutMk cId="2508121864" sldId="2147483654"/>
              <ac:picMk id="9" creationId="{CCAE89C9-8215-42B7-7A19-7506348B9372}"/>
            </ac:picMkLst>
          </pc:picChg>
          <pc:picChg chg="mod">
            <ac:chgData name="Brunner Manuel" userId="98c6aa75-c0ab-4bab-8a5d-3eff12a291d7" providerId="ADAL" clId="{7E0060E7-3545-44FB-8E74-2380797A564B}" dt="2024-09-19T15:48:01.848" v="196"/>
            <ac:picMkLst>
              <pc:docMk/>
              <pc:sldMasterMk cId="1650399297" sldId="2147483648"/>
              <pc:sldLayoutMk cId="2508121864" sldId="2147483654"/>
              <ac:picMk id="10" creationId="{7296AB1C-CBEC-6CCC-E8C0-4D8884FEEBEA}"/>
            </ac:picMkLst>
          </pc:picChg>
        </pc:sldLayoutChg>
        <pc:sldLayoutChg chg="addSp delSp modSp mod">
          <pc:chgData name="Brunner Manuel" userId="98c6aa75-c0ab-4bab-8a5d-3eff12a291d7" providerId="ADAL" clId="{7E0060E7-3545-44FB-8E74-2380797A564B}" dt="2024-09-19T15:48:18.116" v="201" actId="478"/>
          <pc:sldLayoutMkLst>
            <pc:docMk/>
            <pc:sldMasterMk cId="1650399297" sldId="2147483648"/>
            <pc:sldLayoutMk cId="3476574566" sldId="2147483656"/>
          </pc:sldLayoutMkLst>
          <pc:spChg chg="del">
            <ac:chgData name="Brunner Manuel" userId="98c6aa75-c0ab-4bab-8a5d-3eff12a291d7" providerId="ADAL" clId="{7E0060E7-3545-44FB-8E74-2380797A564B}" dt="2024-09-19T15:48:18.116" v="201" actId="478"/>
            <ac:spMkLst>
              <pc:docMk/>
              <pc:sldMasterMk cId="1650399297" sldId="2147483648"/>
              <pc:sldLayoutMk cId="3476574566" sldId="2147483656"/>
              <ac:spMk id="5" creationId="{00000000-0000-0000-0000-000000000000}"/>
            </ac:spMkLst>
          </pc:spChg>
          <pc:grpChg chg="add mod">
            <ac:chgData name="Brunner Manuel" userId="98c6aa75-c0ab-4bab-8a5d-3eff12a291d7" providerId="ADAL" clId="{7E0060E7-3545-44FB-8E74-2380797A564B}" dt="2024-09-19T15:48:14.737" v="200"/>
            <ac:grpSpMkLst>
              <pc:docMk/>
              <pc:sldMasterMk cId="1650399297" sldId="2147483648"/>
              <pc:sldLayoutMk cId="3476574566" sldId="2147483656"/>
              <ac:grpSpMk id="8" creationId="{D22EC992-9D83-EA62-3B21-27F7098B7F5E}"/>
            </ac:grpSpMkLst>
          </pc:grpChg>
          <pc:picChg chg="del">
            <ac:chgData name="Brunner Manuel" userId="98c6aa75-c0ab-4bab-8a5d-3eff12a291d7" providerId="ADAL" clId="{7E0060E7-3545-44FB-8E74-2380797A564B}" dt="2024-09-19T15:48:13.411" v="199" actId="478"/>
            <ac:picMkLst>
              <pc:docMk/>
              <pc:sldMasterMk cId="1650399297" sldId="2147483648"/>
              <pc:sldLayoutMk cId="3476574566" sldId="2147483656"/>
              <ac:picMk id="6" creationId="{14919595-6E25-208E-0D9D-673324DBA7E3}"/>
            </ac:picMkLst>
          </pc:picChg>
          <pc:picChg chg="mod">
            <ac:chgData name="Brunner Manuel" userId="98c6aa75-c0ab-4bab-8a5d-3eff12a291d7" providerId="ADAL" clId="{7E0060E7-3545-44FB-8E74-2380797A564B}" dt="2024-09-19T15:48:14.737" v="200"/>
            <ac:picMkLst>
              <pc:docMk/>
              <pc:sldMasterMk cId="1650399297" sldId="2147483648"/>
              <pc:sldLayoutMk cId="3476574566" sldId="2147483656"/>
              <ac:picMk id="9" creationId="{A39CD2AB-9DAB-F717-1BED-3DBB2437F3A9}"/>
            </ac:picMkLst>
          </pc:picChg>
          <pc:picChg chg="mod">
            <ac:chgData name="Brunner Manuel" userId="98c6aa75-c0ab-4bab-8a5d-3eff12a291d7" providerId="ADAL" clId="{7E0060E7-3545-44FB-8E74-2380797A564B}" dt="2024-09-19T15:48:14.737" v="200"/>
            <ac:picMkLst>
              <pc:docMk/>
              <pc:sldMasterMk cId="1650399297" sldId="2147483648"/>
              <pc:sldLayoutMk cId="3476574566" sldId="2147483656"/>
              <ac:picMk id="10" creationId="{FD497423-12EA-9742-A43B-249B3453A757}"/>
            </ac:picMkLst>
          </pc:picChg>
          <pc:picChg chg="mod">
            <ac:chgData name="Brunner Manuel" userId="98c6aa75-c0ab-4bab-8a5d-3eff12a291d7" providerId="ADAL" clId="{7E0060E7-3545-44FB-8E74-2380797A564B}" dt="2024-09-19T15:48:14.737" v="200"/>
            <ac:picMkLst>
              <pc:docMk/>
              <pc:sldMasterMk cId="1650399297" sldId="2147483648"/>
              <pc:sldLayoutMk cId="3476574566" sldId="2147483656"/>
              <ac:picMk id="11" creationId="{21CF7F6B-9214-B53B-5F25-5D6738578B36}"/>
            </ac:picMkLst>
          </pc:picChg>
          <pc:picChg chg="mod">
            <ac:chgData name="Brunner Manuel" userId="98c6aa75-c0ab-4bab-8a5d-3eff12a291d7" providerId="ADAL" clId="{7E0060E7-3545-44FB-8E74-2380797A564B}" dt="2024-09-19T15:48:14.737" v="200"/>
            <ac:picMkLst>
              <pc:docMk/>
              <pc:sldMasterMk cId="1650399297" sldId="2147483648"/>
              <pc:sldLayoutMk cId="3476574566" sldId="2147483656"/>
              <ac:picMk id="12" creationId="{81A58B27-FA47-EA36-A575-0D3DDFD42576}"/>
            </ac:picMkLst>
          </pc:picChg>
          <pc:picChg chg="mod">
            <ac:chgData name="Brunner Manuel" userId="98c6aa75-c0ab-4bab-8a5d-3eff12a291d7" providerId="ADAL" clId="{7E0060E7-3545-44FB-8E74-2380797A564B}" dt="2024-09-19T15:48:14.737" v="200"/>
            <ac:picMkLst>
              <pc:docMk/>
              <pc:sldMasterMk cId="1650399297" sldId="2147483648"/>
              <pc:sldLayoutMk cId="3476574566" sldId="2147483656"/>
              <ac:picMk id="13" creationId="{174C609F-3BF6-582B-5825-34AA7DA86B99}"/>
            </ac:picMkLst>
          </pc:picChg>
        </pc:sldLayoutChg>
        <pc:sldLayoutChg chg="addSp delSp modSp mod">
          <pc:chgData name="Brunner Manuel" userId="98c6aa75-c0ab-4bab-8a5d-3eff12a291d7" providerId="ADAL" clId="{7E0060E7-3545-44FB-8E74-2380797A564B}" dt="2024-09-19T16:16:41.922" v="207"/>
          <pc:sldLayoutMkLst>
            <pc:docMk/>
            <pc:sldMasterMk cId="1650399297" sldId="2147483648"/>
            <pc:sldLayoutMk cId="4170503726" sldId="2147483661"/>
          </pc:sldLayoutMkLst>
          <pc:spChg chg="add mod">
            <ac:chgData name="Brunner Manuel" userId="98c6aa75-c0ab-4bab-8a5d-3eff12a291d7" providerId="ADAL" clId="{7E0060E7-3545-44FB-8E74-2380797A564B}" dt="2024-09-19T16:16:41.922" v="207"/>
            <ac:spMkLst>
              <pc:docMk/>
              <pc:sldMasterMk cId="1650399297" sldId="2147483648"/>
              <pc:sldLayoutMk cId="4170503726" sldId="2147483661"/>
              <ac:spMk id="2" creationId="{D09045F2-D67B-1065-266A-EE59B36476D7}"/>
            </ac:spMkLst>
          </pc:spChg>
          <pc:grpChg chg="add mod">
            <ac:chgData name="Brunner Manuel" userId="98c6aa75-c0ab-4bab-8a5d-3eff12a291d7" providerId="ADAL" clId="{7E0060E7-3545-44FB-8E74-2380797A564B}" dt="2024-09-19T15:47:57.488" v="195"/>
            <ac:grpSpMkLst>
              <pc:docMk/>
              <pc:sldMasterMk cId="1650399297" sldId="2147483648"/>
              <pc:sldLayoutMk cId="4170503726" sldId="2147483661"/>
              <ac:grpSpMk id="4" creationId="{691D5742-4009-B8DC-4022-F1A89E9D6EA0}"/>
            </ac:grpSpMkLst>
          </pc:grpChg>
          <pc:picChg chg="del">
            <ac:chgData name="Brunner Manuel" userId="98c6aa75-c0ab-4bab-8a5d-3eff12a291d7" providerId="ADAL" clId="{7E0060E7-3545-44FB-8E74-2380797A564B}" dt="2024-09-19T15:47:56.281" v="194" actId="478"/>
            <ac:picMkLst>
              <pc:docMk/>
              <pc:sldMasterMk cId="1650399297" sldId="2147483648"/>
              <pc:sldLayoutMk cId="4170503726" sldId="2147483661"/>
              <ac:picMk id="2" creationId="{A0227D0F-16E7-00DA-634F-03EC0AA101B4}"/>
            </ac:picMkLst>
          </pc:picChg>
          <pc:picChg chg="del">
            <ac:chgData name="Brunner Manuel" userId="98c6aa75-c0ab-4bab-8a5d-3eff12a291d7" providerId="ADAL" clId="{7E0060E7-3545-44FB-8E74-2380797A564B}" dt="2024-09-19T15:47:55.276" v="192" actId="478"/>
            <ac:picMkLst>
              <pc:docMk/>
              <pc:sldMasterMk cId="1650399297" sldId="2147483648"/>
              <pc:sldLayoutMk cId="4170503726" sldId="2147483661"/>
              <ac:picMk id="3" creationId="{1DD317C4-21FE-9664-595B-A415BD481808}"/>
            </ac:picMkLst>
          </pc:picChg>
          <pc:picChg chg="del">
            <ac:chgData name="Brunner Manuel" userId="98c6aa75-c0ab-4bab-8a5d-3eff12a291d7" providerId="ADAL" clId="{7E0060E7-3545-44FB-8E74-2380797A564B}" dt="2024-09-19T15:47:55.802" v="193" actId="478"/>
            <ac:picMkLst>
              <pc:docMk/>
              <pc:sldMasterMk cId="1650399297" sldId="2147483648"/>
              <pc:sldLayoutMk cId="4170503726" sldId="2147483661"/>
              <ac:picMk id="5" creationId="{741E228A-A515-8A47-D7E1-9C8A4F1F09BC}"/>
            </ac:picMkLst>
          </pc:picChg>
          <pc:picChg chg="mod">
            <ac:chgData name="Brunner Manuel" userId="98c6aa75-c0ab-4bab-8a5d-3eff12a291d7" providerId="ADAL" clId="{7E0060E7-3545-44FB-8E74-2380797A564B}" dt="2024-09-19T15:47:57.488" v="195"/>
            <ac:picMkLst>
              <pc:docMk/>
              <pc:sldMasterMk cId="1650399297" sldId="2147483648"/>
              <pc:sldLayoutMk cId="4170503726" sldId="2147483661"/>
              <ac:picMk id="7" creationId="{346782A0-2EA7-D856-7EBF-C9AF2FA3FCDF}"/>
            </ac:picMkLst>
          </pc:picChg>
          <pc:picChg chg="mod">
            <ac:chgData name="Brunner Manuel" userId="98c6aa75-c0ab-4bab-8a5d-3eff12a291d7" providerId="ADAL" clId="{7E0060E7-3545-44FB-8E74-2380797A564B}" dt="2024-09-19T15:47:57.488" v="195"/>
            <ac:picMkLst>
              <pc:docMk/>
              <pc:sldMasterMk cId="1650399297" sldId="2147483648"/>
              <pc:sldLayoutMk cId="4170503726" sldId="2147483661"/>
              <ac:picMk id="8" creationId="{80F55E46-94BF-47C4-A500-A1473E97F3B7}"/>
            </ac:picMkLst>
          </pc:picChg>
          <pc:picChg chg="mod">
            <ac:chgData name="Brunner Manuel" userId="98c6aa75-c0ab-4bab-8a5d-3eff12a291d7" providerId="ADAL" clId="{7E0060E7-3545-44FB-8E74-2380797A564B}" dt="2024-09-19T15:47:57.488" v="195"/>
            <ac:picMkLst>
              <pc:docMk/>
              <pc:sldMasterMk cId="1650399297" sldId="2147483648"/>
              <pc:sldLayoutMk cId="4170503726" sldId="2147483661"/>
              <ac:picMk id="9" creationId="{D917273B-7C20-3E3B-2397-A703ADD341B7}"/>
            </ac:picMkLst>
          </pc:picChg>
          <pc:picChg chg="mod">
            <ac:chgData name="Brunner Manuel" userId="98c6aa75-c0ab-4bab-8a5d-3eff12a291d7" providerId="ADAL" clId="{7E0060E7-3545-44FB-8E74-2380797A564B}" dt="2024-09-19T15:47:57.488" v="195"/>
            <ac:picMkLst>
              <pc:docMk/>
              <pc:sldMasterMk cId="1650399297" sldId="2147483648"/>
              <pc:sldLayoutMk cId="4170503726" sldId="2147483661"/>
              <ac:picMk id="10" creationId="{5951AD6A-A899-968B-523A-89645F33484C}"/>
            </ac:picMkLst>
          </pc:picChg>
          <pc:picChg chg="mod">
            <ac:chgData name="Brunner Manuel" userId="98c6aa75-c0ab-4bab-8a5d-3eff12a291d7" providerId="ADAL" clId="{7E0060E7-3545-44FB-8E74-2380797A564B}" dt="2024-09-19T15:47:57.488" v="195"/>
            <ac:picMkLst>
              <pc:docMk/>
              <pc:sldMasterMk cId="1650399297" sldId="2147483648"/>
              <pc:sldLayoutMk cId="4170503726" sldId="2147483661"/>
              <ac:picMk id="11" creationId="{322E7902-1F2D-273D-99F9-48CD80C5398E}"/>
            </ac:picMkLst>
          </pc:picChg>
        </pc:sldLayoutChg>
        <pc:sldLayoutChg chg="addSp delSp modSp mod">
          <pc:chgData name="Brunner Manuel" userId="98c6aa75-c0ab-4bab-8a5d-3eff12a291d7" providerId="ADAL" clId="{7E0060E7-3545-44FB-8E74-2380797A564B}" dt="2024-09-19T16:16:40.577" v="206"/>
          <pc:sldLayoutMkLst>
            <pc:docMk/>
            <pc:sldMasterMk cId="1650399297" sldId="2147483648"/>
            <pc:sldLayoutMk cId="826926675" sldId="2147483662"/>
          </pc:sldLayoutMkLst>
          <pc:spChg chg="add mod">
            <ac:chgData name="Brunner Manuel" userId="98c6aa75-c0ab-4bab-8a5d-3eff12a291d7" providerId="ADAL" clId="{7E0060E7-3545-44FB-8E74-2380797A564B}" dt="2024-09-19T16:16:40.577" v="206"/>
            <ac:spMkLst>
              <pc:docMk/>
              <pc:sldMasterMk cId="1650399297" sldId="2147483648"/>
              <pc:sldLayoutMk cId="826926675" sldId="2147483662"/>
              <ac:spMk id="2" creationId="{1B542CCF-60CD-45DB-0994-D9B986204D28}"/>
            </ac:spMkLst>
          </pc:spChg>
          <pc:grpChg chg="add mod">
            <ac:chgData name="Brunner Manuel" userId="98c6aa75-c0ab-4bab-8a5d-3eff12a291d7" providerId="ADAL" clId="{7E0060E7-3545-44FB-8E74-2380797A564B}" dt="2024-09-19T15:47:52.242" v="191"/>
            <ac:grpSpMkLst>
              <pc:docMk/>
              <pc:sldMasterMk cId="1650399297" sldId="2147483648"/>
              <pc:sldLayoutMk cId="826926675" sldId="2147483662"/>
              <ac:grpSpMk id="4" creationId="{F4FE5966-4CDA-DDED-CCAE-EC1E681142E0}"/>
            </ac:grpSpMkLst>
          </pc:grpChg>
          <pc:picChg chg="del">
            <ac:chgData name="Brunner Manuel" userId="98c6aa75-c0ab-4bab-8a5d-3eff12a291d7" providerId="ADAL" clId="{7E0060E7-3545-44FB-8E74-2380797A564B}" dt="2024-09-19T15:47:49.662" v="189" actId="478"/>
            <ac:picMkLst>
              <pc:docMk/>
              <pc:sldMasterMk cId="1650399297" sldId="2147483648"/>
              <pc:sldLayoutMk cId="826926675" sldId="2147483662"/>
              <ac:picMk id="2" creationId="{A0227D0F-16E7-00DA-634F-03EC0AA101B4}"/>
            </ac:picMkLst>
          </pc:picChg>
          <pc:picChg chg="del">
            <ac:chgData name="Brunner Manuel" userId="98c6aa75-c0ab-4bab-8a5d-3eff12a291d7" providerId="ADAL" clId="{7E0060E7-3545-44FB-8E74-2380797A564B}" dt="2024-09-19T15:47:48.420" v="188" actId="478"/>
            <ac:picMkLst>
              <pc:docMk/>
              <pc:sldMasterMk cId="1650399297" sldId="2147483648"/>
              <pc:sldLayoutMk cId="826926675" sldId="2147483662"/>
              <ac:picMk id="3" creationId="{1DD317C4-21FE-9664-595B-A415BD481808}"/>
            </ac:picMkLst>
          </pc:picChg>
          <pc:picChg chg="del">
            <ac:chgData name="Brunner Manuel" userId="98c6aa75-c0ab-4bab-8a5d-3eff12a291d7" providerId="ADAL" clId="{7E0060E7-3545-44FB-8E74-2380797A564B}" dt="2024-09-19T15:47:50.354" v="190" actId="478"/>
            <ac:picMkLst>
              <pc:docMk/>
              <pc:sldMasterMk cId="1650399297" sldId="2147483648"/>
              <pc:sldLayoutMk cId="826926675" sldId="2147483662"/>
              <ac:picMk id="5" creationId="{741E228A-A515-8A47-D7E1-9C8A4F1F09BC}"/>
            </ac:picMkLst>
          </pc:picChg>
          <pc:picChg chg="mod">
            <ac:chgData name="Brunner Manuel" userId="98c6aa75-c0ab-4bab-8a5d-3eff12a291d7" providerId="ADAL" clId="{7E0060E7-3545-44FB-8E74-2380797A564B}" dt="2024-09-19T15:47:52.242" v="191"/>
            <ac:picMkLst>
              <pc:docMk/>
              <pc:sldMasterMk cId="1650399297" sldId="2147483648"/>
              <pc:sldLayoutMk cId="826926675" sldId="2147483662"/>
              <ac:picMk id="7" creationId="{9EA09C78-FEEE-A947-0075-708E8763A33E}"/>
            </ac:picMkLst>
          </pc:picChg>
          <pc:picChg chg="mod">
            <ac:chgData name="Brunner Manuel" userId="98c6aa75-c0ab-4bab-8a5d-3eff12a291d7" providerId="ADAL" clId="{7E0060E7-3545-44FB-8E74-2380797A564B}" dt="2024-09-19T15:47:52.242" v="191"/>
            <ac:picMkLst>
              <pc:docMk/>
              <pc:sldMasterMk cId="1650399297" sldId="2147483648"/>
              <pc:sldLayoutMk cId="826926675" sldId="2147483662"/>
              <ac:picMk id="8" creationId="{A31CEC36-6BD7-4444-02E4-14C4CBB73333}"/>
            </ac:picMkLst>
          </pc:picChg>
          <pc:picChg chg="mod">
            <ac:chgData name="Brunner Manuel" userId="98c6aa75-c0ab-4bab-8a5d-3eff12a291d7" providerId="ADAL" clId="{7E0060E7-3545-44FB-8E74-2380797A564B}" dt="2024-09-19T15:47:52.242" v="191"/>
            <ac:picMkLst>
              <pc:docMk/>
              <pc:sldMasterMk cId="1650399297" sldId="2147483648"/>
              <pc:sldLayoutMk cId="826926675" sldId="2147483662"/>
              <ac:picMk id="9" creationId="{88EA1195-EF5D-BEEF-F3A8-47D6ACF4A7E4}"/>
            </ac:picMkLst>
          </pc:picChg>
          <pc:picChg chg="mod">
            <ac:chgData name="Brunner Manuel" userId="98c6aa75-c0ab-4bab-8a5d-3eff12a291d7" providerId="ADAL" clId="{7E0060E7-3545-44FB-8E74-2380797A564B}" dt="2024-09-19T15:47:52.242" v="191"/>
            <ac:picMkLst>
              <pc:docMk/>
              <pc:sldMasterMk cId="1650399297" sldId="2147483648"/>
              <pc:sldLayoutMk cId="826926675" sldId="2147483662"/>
              <ac:picMk id="10" creationId="{83852635-4F89-FB97-098F-E5EB9C20EA7D}"/>
            </ac:picMkLst>
          </pc:picChg>
          <pc:picChg chg="mod">
            <ac:chgData name="Brunner Manuel" userId="98c6aa75-c0ab-4bab-8a5d-3eff12a291d7" providerId="ADAL" clId="{7E0060E7-3545-44FB-8E74-2380797A564B}" dt="2024-09-19T15:47:52.242" v="191"/>
            <ac:picMkLst>
              <pc:docMk/>
              <pc:sldMasterMk cId="1650399297" sldId="2147483648"/>
              <pc:sldLayoutMk cId="826926675" sldId="2147483662"/>
              <ac:picMk id="11" creationId="{755C1A20-815D-2381-702F-98BC0902F893}"/>
            </ac:picMkLst>
          </pc:picChg>
        </pc:sldLayoutChg>
      </pc:sldMasterChg>
    </pc:docChg>
  </pc:docChgLst>
  <pc:docChgLst>
    <pc:chgData name="Warnau Judith" userId="S::p43032@fhooe.at::0db1143f-afd2-4b8e-a2bb-0b86335c8d90" providerId="AD" clId="Web-{7BFFC530-BB35-1D24-AE42-D5587DC67FCB}"/>
    <pc:docChg chg="modSld">
      <pc:chgData name="Warnau Judith" userId="S::p43032@fhooe.at::0db1143f-afd2-4b8e-a2bb-0b86335c8d90" providerId="AD" clId="Web-{7BFFC530-BB35-1D24-AE42-D5587DC67FCB}" dt="2024-10-08T11:54:44.837" v="18" actId="20577"/>
      <pc:docMkLst>
        <pc:docMk/>
      </pc:docMkLst>
      <pc:sldChg chg="modSp">
        <pc:chgData name="Warnau Judith" userId="S::p43032@fhooe.at::0db1143f-afd2-4b8e-a2bb-0b86335c8d90" providerId="AD" clId="Web-{7BFFC530-BB35-1D24-AE42-D5587DC67FCB}" dt="2024-10-08T11:54:44.837" v="18" actId="20577"/>
        <pc:sldMkLst>
          <pc:docMk/>
          <pc:sldMk cId="1890686406" sldId="355"/>
        </pc:sldMkLst>
        <pc:spChg chg="mod">
          <ac:chgData name="Warnau Judith" userId="S::p43032@fhooe.at::0db1143f-afd2-4b8e-a2bb-0b86335c8d90" providerId="AD" clId="Web-{7BFFC530-BB35-1D24-AE42-D5587DC67FCB}" dt="2024-10-08T11:54:44.837" v="18" actId="20577"/>
          <ac:spMkLst>
            <pc:docMk/>
            <pc:sldMk cId="1890686406" sldId="355"/>
            <ac:spMk id="3" creationId="{2AF22C85-2A54-FF88-DCC3-1C6C25CC35AE}"/>
          </ac:spMkLst>
        </pc:spChg>
        <pc:spChg chg="mod">
          <ac:chgData name="Warnau Judith" userId="S::p43032@fhooe.at::0db1143f-afd2-4b8e-a2bb-0b86335c8d90" providerId="AD" clId="Web-{7BFFC530-BB35-1D24-AE42-D5587DC67FCB}" dt="2024-10-08T11:54:15.945" v="4" actId="20577"/>
          <ac:spMkLst>
            <pc:docMk/>
            <pc:sldMk cId="1890686406" sldId="355"/>
            <ac:spMk id="4" creationId="{1FB3D494-96BF-7DD5-8AA9-9FE060702E33}"/>
          </ac:spMkLst>
        </pc:spChg>
      </pc:sldChg>
    </pc:docChg>
  </pc:docChgLst>
  <pc:docChgLst>
    <pc:chgData name="Brunner Manuel" userId="98c6aa75-c0ab-4bab-8a5d-3eff12a291d7" providerId="ADAL" clId="{26B6E9A3-82A2-41B8-BCFB-5976124C4C6A}"/>
    <pc:docChg chg="undo custSel addSld delSld modSld modMainMaster">
      <pc:chgData name="Brunner Manuel" userId="98c6aa75-c0ab-4bab-8a5d-3eff12a291d7" providerId="ADAL" clId="{26B6E9A3-82A2-41B8-BCFB-5976124C4C6A}" dt="2023-09-07T14:04:55.346" v="299" actId="20577"/>
      <pc:docMkLst>
        <pc:docMk/>
      </pc:docMkLst>
      <pc:sldChg chg="modSp mod modShow">
        <pc:chgData name="Brunner Manuel" userId="98c6aa75-c0ab-4bab-8a5d-3eff12a291d7" providerId="ADAL" clId="{26B6E9A3-82A2-41B8-BCFB-5976124C4C6A}" dt="2023-09-07T14:04:55.346" v="299" actId="20577"/>
        <pc:sldMkLst>
          <pc:docMk/>
          <pc:sldMk cId="2364426024" sldId="268"/>
        </pc:sldMkLst>
        <pc:spChg chg="mod">
          <ac:chgData name="Brunner Manuel" userId="98c6aa75-c0ab-4bab-8a5d-3eff12a291d7" providerId="ADAL" clId="{26B6E9A3-82A2-41B8-BCFB-5976124C4C6A}" dt="2023-09-07T14:04:55.346" v="299" actId="20577"/>
          <ac:spMkLst>
            <pc:docMk/>
            <pc:sldMk cId="2364426024" sldId="268"/>
            <ac:spMk id="5" creationId="{863A3D06-2BC2-F873-9740-53E3CCA5324E}"/>
          </ac:spMkLst>
        </pc:spChg>
      </pc:sldChg>
      <pc:sldChg chg="addSp delSp modSp new add del mod">
        <pc:chgData name="Brunner Manuel" userId="98c6aa75-c0ab-4bab-8a5d-3eff12a291d7" providerId="ADAL" clId="{26B6E9A3-82A2-41B8-BCFB-5976124C4C6A}" dt="2023-09-07T14:04:20.038" v="283" actId="47"/>
        <pc:sldMkLst>
          <pc:docMk/>
          <pc:sldMk cId="886110062" sldId="353"/>
        </pc:sldMkLst>
        <pc:spChg chg="add del mod">
          <ac:chgData name="Brunner Manuel" userId="98c6aa75-c0ab-4bab-8a5d-3eff12a291d7" providerId="ADAL" clId="{26B6E9A3-82A2-41B8-BCFB-5976124C4C6A}" dt="2023-09-07T13:56:32.913" v="207" actId="478"/>
          <ac:spMkLst>
            <pc:docMk/>
            <pc:sldMk cId="886110062" sldId="353"/>
            <ac:spMk id="3" creationId="{398F689A-1E51-B161-CB62-BEC9E410C4E2}"/>
          </ac:spMkLst>
        </pc:spChg>
      </pc:sldChg>
      <pc:sldChg chg="modSp new del mod">
        <pc:chgData name="Brunner Manuel" userId="98c6aa75-c0ab-4bab-8a5d-3eff12a291d7" providerId="ADAL" clId="{26B6E9A3-82A2-41B8-BCFB-5976124C4C6A}" dt="2023-09-07T14:00:43.833" v="274" actId="680"/>
        <pc:sldMkLst>
          <pc:docMk/>
          <pc:sldMk cId="1002634590" sldId="353"/>
        </pc:sldMkLst>
        <pc:spChg chg="mod">
          <ac:chgData name="Brunner Manuel" userId="98c6aa75-c0ab-4bab-8a5d-3eff12a291d7" providerId="ADAL" clId="{26B6E9A3-82A2-41B8-BCFB-5976124C4C6A}" dt="2023-09-07T14:00:43.396" v="273" actId="20577"/>
          <ac:spMkLst>
            <pc:docMk/>
            <pc:sldMk cId="1002634590" sldId="353"/>
            <ac:spMk id="4" creationId="{44D76BE3-4525-2E5A-A799-4BC247B88C16}"/>
          </ac:spMkLst>
        </pc:spChg>
      </pc:sldChg>
      <pc:sldChg chg="del">
        <pc:chgData name="Brunner Manuel" userId="98c6aa75-c0ab-4bab-8a5d-3eff12a291d7" providerId="ADAL" clId="{26B6E9A3-82A2-41B8-BCFB-5976124C4C6A}" dt="2023-09-07T13:51:24.720" v="187" actId="47"/>
        <pc:sldMkLst>
          <pc:docMk/>
          <pc:sldMk cId="4045250481" sldId="354"/>
        </pc:sldMkLst>
      </pc:sldChg>
      <pc:sldChg chg="delSp modSp new del mod">
        <pc:chgData name="Brunner Manuel" userId="98c6aa75-c0ab-4bab-8a5d-3eff12a291d7" providerId="ADAL" clId="{26B6E9A3-82A2-41B8-BCFB-5976124C4C6A}" dt="2023-09-07T13:51:23.433" v="186" actId="47"/>
        <pc:sldMkLst>
          <pc:docMk/>
          <pc:sldMk cId="2861698865" sldId="355"/>
        </pc:sldMkLst>
        <pc:spChg chg="del mod">
          <ac:chgData name="Brunner Manuel" userId="98c6aa75-c0ab-4bab-8a5d-3eff12a291d7" providerId="ADAL" clId="{26B6E9A3-82A2-41B8-BCFB-5976124C4C6A}" dt="2023-09-07T13:47:20.239" v="5" actId="478"/>
          <ac:spMkLst>
            <pc:docMk/>
            <pc:sldMk cId="2861698865" sldId="355"/>
            <ac:spMk id="3" creationId="{2D186617-9A5C-5DF8-5056-1BC97E216252}"/>
          </ac:spMkLst>
        </pc:spChg>
      </pc:sldChg>
      <pc:sldChg chg="modSp new del mod">
        <pc:chgData name="Brunner Manuel" userId="98c6aa75-c0ab-4bab-8a5d-3eff12a291d7" providerId="ADAL" clId="{26B6E9A3-82A2-41B8-BCFB-5976124C4C6A}" dt="2023-09-07T13:56:04.490" v="202" actId="47"/>
        <pc:sldMkLst>
          <pc:docMk/>
          <pc:sldMk cId="3597819601" sldId="356"/>
        </pc:sldMkLst>
        <pc:spChg chg="mod">
          <ac:chgData name="Brunner Manuel" userId="98c6aa75-c0ab-4bab-8a5d-3eff12a291d7" providerId="ADAL" clId="{26B6E9A3-82A2-41B8-BCFB-5976124C4C6A}" dt="2023-09-07T13:55:03.958" v="191" actId="14100"/>
          <ac:spMkLst>
            <pc:docMk/>
            <pc:sldMk cId="3597819601" sldId="356"/>
            <ac:spMk id="3" creationId="{083148AA-BA91-E33B-57A8-F5776A195BDF}"/>
          </ac:spMkLst>
        </pc:spChg>
        <pc:spChg chg="mod">
          <ac:chgData name="Brunner Manuel" userId="98c6aa75-c0ab-4bab-8a5d-3eff12a291d7" providerId="ADAL" clId="{26B6E9A3-82A2-41B8-BCFB-5976124C4C6A}" dt="2023-09-07T13:55:14.896" v="200" actId="20577"/>
          <ac:spMkLst>
            <pc:docMk/>
            <pc:sldMk cId="3597819601" sldId="356"/>
            <ac:spMk id="4" creationId="{749EF03E-A966-2643-C02B-CFE88651D3B7}"/>
          </ac:spMkLst>
        </pc:spChg>
      </pc:sldChg>
      <pc:sldMasterChg chg="modSldLayout">
        <pc:chgData name="Brunner Manuel" userId="98c6aa75-c0ab-4bab-8a5d-3eff12a291d7" providerId="ADAL" clId="{26B6E9A3-82A2-41B8-BCFB-5976124C4C6A}" dt="2023-09-07T14:03:59.768" v="282" actId="478"/>
        <pc:sldMasterMkLst>
          <pc:docMk/>
          <pc:sldMasterMk cId="1650399297" sldId="2147483648"/>
        </pc:sldMasterMkLst>
        <pc:sldLayoutChg chg="delSp mod">
          <pc:chgData name="Brunner Manuel" userId="98c6aa75-c0ab-4bab-8a5d-3eff12a291d7" providerId="ADAL" clId="{26B6E9A3-82A2-41B8-BCFB-5976124C4C6A}" dt="2023-09-07T14:03:59.768" v="282" actId="478"/>
          <pc:sldLayoutMkLst>
            <pc:docMk/>
            <pc:sldMasterMk cId="1650399297" sldId="2147483648"/>
            <pc:sldLayoutMk cId="3212102992" sldId="2147483653"/>
          </pc:sldLayoutMkLst>
          <pc:spChg chg="del">
            <ac:chgData name="Brunner Manuel" userId="98c6aa75-c0ab-4bab-8a5d-3eff12a291d7" providerId="ADAL" clId="{26B6E9A3-82A2-41B8-BCFB-5976124C4C6A}" dt="2023-09-07T14:03:59.768" v="282" actId="478"/>
            <ac:spMkLst>
              <pc:docMk/>
              <pc:sldMasterMk cId="1650399297" sldId="2147483648"/>
              <pc:sldLayoutMk cId="3212102992" sldId="2147483653"/>
              <ac:spMk id="7" creationId="{00000000-0000-0000-0000-000000000000}"/>
            </ac:spMkLst>
          </pc:spChg>
        </pc:sldLayoutChg>
        <pc:sldLayoutChg chg="addSp delSp modSp mod">
          <pc:chgData name="Brunner Manuel" userId="98c6aa75-c0ab-4bab-8a5d-3eff12a291d7" providerId="ADAL" clId="{26B6E9A3-82A2-41B8-BCFB-5976124C4C6A}" dt="2023-09-07T14:02:28.214" v="281" actId="478"/>
          <pc:sldLayoutMkLst>
            <pc:docMk/>
            <pc:sldMasterMk cId="1650399297" sldId="2147483648"/>
            <pc:sldLayoutMk cId="826926675" sldId="2147483662"/>
          </pc:sldLayoutMkLst>
          <pc:spChg chg="del mod">
            <ac:chgData name="Brunner Manuel" userId="98c6aa75-c0ab-4bab-8a5d-3eff12a291d7" providerId="ADAL" clId="{26B6E9A3-82A2-41B8-BCFB-5976124C4C6A}" dt="2023-09-07T13:51:15.206" v="184" actId="478"/>
            <ac:spMkLst>
              <pc:docMk/>
              <pc:sldMasterMk cId="1650399297" sldId="2147483648"/>
              <pc:sldLayoutMk cId="826926675" sldId="2147483662"/>
              <ac:spMk id="4" creationId="{F1914DD5-8B0A-8FD8-14CC-81F53C94643E}"/>
            </ac:spMkLst>
          </pc:spChg>
          <pc:spChg chg="del mod">
            <ac:chgData name="Brunner Manuel" userId="98c6aa75-c0ab-4bab-8a5d-3eff12a291d7" providerId="ADAL" clId="{26B6E9A3-82A2-41B8-BCFB-5976124C4C6A}" dt="2023-09-07T13:51:18.042" v="185" actId="478"/>
            <ac:spMkLst>
              <pc:docMk/>
              <pc:sldMasterMk cId="1650399297" sldId="2147483648"/>
              <pc:sldLayoutMk cId="826926675" sldId="2147483662"/>
              <ac:spMk id="7" creationId="{192576BA-0E69-D044-0776-54A8AF0DA68C}"/>
            </ac:spMkLst>
          </pc:spChg>
          <pc:spChg chg="add del">
            <ac:chgData name="Brunner Manuel" userId="98c6aa75-c0ab-4bab-8a5d-3eff12a291d7" providerId="ADAL" clId="{26B6E9A3-82A2-41B8-BCFB-5976124C4C6A}" dt="2023-09-07T13:46:45.592" v="0" actId="11529"/>
            <ac:spMkLst>
              <pc:docMk/>
              <pc:sldMasterMk cId="1650399297" sldId="2147483648"/>
              <pc:sldLayoutMk cId="826926675" sldId="2147483662"/>
              <ac:spMk id="8" creationId="{87BA3E56-0BEF-2CF8-A474-5EA0B54A24F4}"/>
            </ac:spMkLst>
          </pc:spChg>
          <pc:spChg chg="add del mod">
            <ac:chgData name="Brunner Manuel" userId="98c6aa75-c0ab-4bab-8a5d-3eff12a291d7" providerId="ADAL" clId="{26B6E9A3-82A2-41B8-BCFB-5976124C4C6A}" dt="2023-09-07T13:47:34.806" v="6" actId="478"/>
            <ac:spMkLst>
              <pc:docMk/>
              <pc:sldMasterMk cId="1650399297" sldId="2147483648"/>
              <pc:sldLayoutMk cId="826926675" sldId="2147483662"/>
              <ac:spMk id="9" creationId="{A56BAF80-DB0C-21C0-C265-6FFE671CABB7}"/>
            </ac:spMkLst>
          </pc:spChg>
          <pc:spChg chg="add del">
            <ac:chgData name="Brunner Manuel" userId="98c6aa75-c0ab-4bab-8a5d-3eff12a291d7" providerId="ADAL" clId="{26B6E9A3-82A2-41B8-BCFB-5976124C4C6A}" dt="2023-09-07T13:47:48.997" v="7" actId="11529"/>
            <ac:spMkLst>
              <pc:docMk/>
              <pc:sldMasterMk cId="1650399297" sldId="2147483648"/>
              <pc:sldLayoutMk cId="826926675" sldId="2147483662"/>
              <ac:spMk id="10" creationId="{1D15ABD6-2186-97E9-F11A-0AE1DF579A5C}"/>
            </ac:spMkLst>
          </pc:spChg>
          <pc:spChg chg="add del mod">
            <ac:chgData name="Brunner Manuel" userId="98c6aa75-c0ab-4bab-8a5d-3eff12a291d7" providerId="ADAL" clId="{26B6E9A3-82A2-41B8-BCFB-5976124C4C6A}" dt="2023-09-07T14:02:26.943" v="280" actId="478"/>
            <ac:spMkLst>
              <pc:docMk/>
              <pc:sldMasterMk cId="1650399297" sldId="2147483648"/>
              <pc:sldLayoutMk cId="826926675" sldId="2147483662"/>
              <ac:spMk id="11" creationId="{50001B94-1AC3-CAAB-CEA5-D3F60A5CA424}"/>
            </ac:spMkLst>
          </pc:spChg>
          <pc:spChg chg="add del">
            <ac:chgData name="Brunner Manuel" userId="98c6aa75-c0ab-4bab-8a5d-3eff12a291d7" providerId="ADAL" clId="{26B6E9A3-82A2-41B8-BCFB-5976124C4C6A}" dt="2023-09-07T13:49:15.421" v="139" actId="11529"/>
            <ac:spMkLst>
              <pc:docMk/>
              <pc:sldMasterMk cId="1650399297" sldId="2147483648"/>
              <pc:sldLayoutMk cId="826926675" sldId="2147483662"/>
              <ac:spMk id="12" creationId="{988C016C-D1DE-FD58-87D2-1B3E108DB669}"/>
            </ac:spMkLst>
          </pc:spChg>
          <pc:spChg chg="add del mod">
            <ac:chgData name="Brunner Manuel" userId="98c6aa75-c0ab-4bab-8a5d-3eff12a291d7" providerId="ADAL" clId="{26B6E9A3-82A2-41B8-BCFB-5976124C4C6A}" dt="2023-09-07T13:55:49.998" v="201" actId="478"/>
            <ac:spMkLst>
              <pc:docMk/>
              <pc:sldMasterMk cId="1650399297" sldId="2147483648"/>
              <pc:sldLayoutMk cId="826926675" sldId="2147483662"/>
              <ac:spMk id="13" creationId="{2A20EE1A-B006-A554-E532-385B6812EF33}"/>
            </ac:spMkLst>
          </pc:spChg>
          <pc:spChg chg="add del">
            <ac:chgData name="Brunner Manuel" userId="98c6aa75-c0ab-4bab-8a5d-3eff12a291d7" providerId="ADAL" clId="{26B6E9A3-82A2-41B8-BCFB-5976124C4C6A}" dt="2023-09-07T13:51:56.739" v="188" actId="11529"/>
            <ac:spMkLst>
              <pc:docMk/>
              <pc:sldMasterMk cId="1650399297" sldId="2147483648"/>
              <pc:sldLayoutMk cId="826926675" sldId="2147483662"/>
              <ac:spMk id="14" creationId="{D8D11C8F-0D65-B4DF-E28F-3706030C46EF}"/>
            </ac:spMkLst>
          </pc:spChg>
          <pc:spChg chg="add del mod">
            <ac:chgData name="Brunner Manuel" userId="98c6aa75-c0ab-4bab-8a5d-3eff12a291d7" providerId="ADAL" clId="{26B6E9A3-82A2-41B8-BCFB-5976124C4C6A}" dt="2023-09-07T13:52:14.175" v="190" actId="478"/>
            <ac:spMkLst>
              <pc:docMk/>
              <pc:sldMasterMk cId="1650399297" sldId="2147483648"/>
              <pc:sldLayoutMk cId="826926675" sldId="2147483662"/>
              <ac:spMk id="15" creationId="{9BBEDFB4-F178-F6FB-A65C-CE7CE8DA76E1}"/>
            </ac:spMkLst>
          </pc:spChg>
          <pc:spChg chg="add del">
            <ac:chgData name="Brunner Manuel" userId="98c6aa75-c0ab-4bab-8a5d-3eff12a291d7" providerId="ADAL" clId="{26B6E9A3-82A2-41B8-BCFB-5976124C4C6A}" dt="2023-09-07T13:56:49.538" v="208" actId="11529"/>
            <ac:spMkLst>
              <pc:docMk/>
              <pc:sldMasterMk cId="1650399297" sldId="2147483648"/>
              <pc:sldLayoutMk cId="826926675" sldId="2147483662"/>
              <ac:spMk id="16" creationId="{0767A90A-B043-BC19-C4AD-3B764783673A}"/>
            </ac:spMkLst>
          </pc:spChg>
          <pc:spChg chg="add del mod">
            <ac:chgData name="Brunner Manuel" userId="98c6aa75-c0ab-4bab-8a5d-3eff12a291d7" providerId="ADAL" clId="{26B6E9A3-82A2-41B8-BCFB-5976124C4C6A}" dt="2023-09-07T13:57:08.565" v="209" actId="478"/>
            <ac:spMkLst>
              <pc:docMk/>
              <pc:sldMasterMk cId="1650399297" sldId="2147483648"/>
              <pc:sldLayoutMk cId="826926675" sldId="2147483662"/>
              <ac:spMk id="17" creationId="{29230231-CC5D-4954-7CAF-C59BFEFB488A}"/>
            </ac:spMkLst>
          </pc:spChg>
          <pc:spChg chg="add del">
            <ac:chgData name="Brunner Manuel" userId="98c6aa75-c0ab-4bab-8a5d-3eff12a291d7" providerId="ADAL" clId="{26B6E9A3-82A2-41B8-BCFB-5976124C4C6A}" dt="2023-09-07T13:58:23.894" v="211" actId="11529"/>
            <ac:spMkLst>
              <pc:docMk/>
              <pc:sldMasterMk cId="1650399297" sldId="2147483648"/>
              <pc:sldLayoutMk cId="826926675" sldId="2147483662"/>
              <ac:spMk id="18" creationId="{77DBF9CF-5547-5194-07C4-730D02D62D51}"/>
            </ac:spMkLst>
          </pc:spChg>
          <pc:spChg chg="add del mod">
            <ac:chgData name="Brunner Manuel" userId="98c6aa75-c0ab-4bab-8a5d-3eff12a291d7" providerId="ADAL" clId="{26B6E9A3-82A2-41B8-BCFB-5976124C4C6A}" dt="2023-09-07T14:02:28.214" v="281" actId="478"/>
            <ac:spMkLst>
              <pc:docMk/>
              <pc:sldMasterMk cId="1650399297" sldId="2147483648"/>
              <pc:sldLayoutMk cId="826926675" sldId="2147483662"/>
              <ac:spMk id="19" creationId="{FC156A2D-0887-0C08-6434-15F8D3936A3D}"/>
            </ac:spMkLst>
          </pc:spChg>
        </pc:sldLayoutChg>
      </pc:sldMasterChg>
    </pc:docChg>
  </pc:docChgLst>
  <pc:docChgLst>
    <pc:chgData name="Tuezuen Alican" userId="8d1d47f6-2b91-4fce-915d-70299788d020" providerId="ADAL" clId="{50FD1CA7-B6F4-4253-99A2-EF8CF5435612}"/>
    <pc:docChg chg="undo custSel addSld delSld modSld sldOrd">
      <pc:chgData name="Tuezuen Alican" userId="8d1d47f6-2b91-4fce-915d-70299788d020" providerId="ADAL" clId="{50FD1CA7-B6F4-4253-99A2-EF8CF5435612}" dt="2024-11-18T16:47:08.279" v="2458" actId="1076"/>
      <pc:docMkLst>
        <pc:docMk/>
      </pc:docMkLst>
      <pc:sldChg chg="addSp modSp mod">
        <pc:chgData name="Tuezuen Alican" userId="8d1d47f6-2b91-4fce-915d-70299788d020" providerId="ADAL" clId="{50FD1CA7-B6F4-4253-99A2-EF8CF5435612}" dt="2024-11-18T08:51:57.513" v="44" actId="1076"/>
        <pc:sldMkLst>
          <pc:docMk/>
          <pc:sldMk cId="2315416086" sldId="339"/>
        </pc:sldMkLst>
        <pc:spChg chg="mod">
          <ac:chgData name="Tuezuen Alican" userId="8d1d47f6-2b91-4fce-915d-70299788d020" providerId="ADAL" clId="{50FD1CA7-B6F4-4253-99A2-EF8CF5435612}" dt="2024-11-18T08:48:38.569" v="30" actId="14100"/>
          <ac:spMkLst>
            <pc:docMk/>
            <pc:sldMk cId="2315416086" sldId="339"/>
            <ac:spMk id="2" creationId="{F9DCA302-2D31-3C70-B5D6-048801AFF3CF}"/>
          </ac:spMkLst>
        </pc:spChg>
        <pc:spChg chg="mod">
          <ac:chgData name="Tuezuen Alican" userId="8d1d47f6-2b91-4fce-915d-70299788d020" providerId="ADAL" clId="{50FD1CA7-B6F4-4253-99A2-EF8CF5435612}" dt="2024-11-18T08:48:32.089" v="29" actId="403"/>
          <ac:spMkLst>
            <pc:docMk/>
            <pc:sldMk cId="2315416086" sldId="339"/>
            <ac:spMk id="3" creationId="{58B43003-A86E-FB60-0766-7DE6E70D56EF}"/>
          </ac:spMkLst>
        </pc:spChg>
        <pc:spChg chg="mod">
          <ac:chgData name="Tuezuen Alican" userId="8d1d47f6-2b91-4fce-915d-70299788d020" providerId="ADAL" clId="{50FD1CA7-B6F4-4253-99A2-EF8CF5435612}" dt="2024-11-18T08:46:42.275" v="15" actId="20577"/>
          <ac:spMkLst>
            <pc:docMk/>
            <pc:sldMk cId="2315416086" sldId="339"/>
            <ac:spMk id="4" creationId="{800A072D-49C0-4210-3599-A83565F6C3CF}"/>
          </ac:spMkLst>
        </pc:spChg>
        <pc:picChg chg="add mod">
          <ac:chgData name="Tuezuen Alican" userId="8d1d47f6-2b91-4fce-915d-70299788d020" providerId="ADAL" clId="{50FD1CA7-B6F4-4253-99A2-EF8CF5435612}" dt="2024-11-18T08:51:57.513" v="44" actId="1076"/>
          <ac:picMkLst>
            <pc:docMk/>
            <pc:sldMk cId="2315416086" sldId="339"/>
            <ac:picMk id="6" creationId="{6D312B0C-C7F5-A1D1-304A-45C421A8428C}"/>
          </ac:picMkLst>
        </pc:picChg>
      </pc:sldChg>
      <pc:sldChg chg="del">
        <pc:chgData name="Tuezuen Alican" userId="8d1d47f6-2b91-4fce-915d-70299788d020" providerId="ADAL" clId="{50FD1CA7-B6F4-4253-99A2-EF8CF5435612}" dt="2024-11-18T08:52:23.848" v="45" actId="2696"/>
        <pc:sldMkLst>
          <pc:docMk/>
          <pc:sldMk cId="2610783949" sldId="345"/>
        </pc:sldMkLst>
      </pc:sldChg>
      <pc:sldChg chg="addSp delSp modSp mod ord modNotesTx">
        <pc:chgData name="Tuezuen Alican" userId="8d1d47f6-2b91-4fce-915d-70299788d020" providerId="ADAL" clId="{50FD1CA7-B6F4-4253-99A2-EF8CF5435612}" dt="2024-11-18T14:05:21.068" v="939" actId="20577"/>
        <pc:sldMkLst>
          <pc:docMk/>
          <pc:sldMk cId="1890686406" sldId="355"/>
        </pc:sldMkLst>
        <pc:spChg chg="mod">
          <ac:chgData name="Tuezuen Alican" userId="8d1d47f6-2b91-4fce-915d-70299788d020" providerId="ADAL" clId="{50FD1CA7-B6F4-4253-99A2-EF8CF5435612}" dt="2024-11-18T09:09:06.217" v="83" actId="20577"/>
          <ac:spMkLst>
            <pc:docMk/>
            <pc:sldMk cId="1890686406" sldId="355"/>
            <ac:spMk id="3" creationId="{2AF22C85-2A54-FF88-DCC3-1C6C25CC35AE}"/>
          </ac:spMkLst>
        </pc:spChg>
        <pc:spChg chg="mod">
          <ac:chgData name="Tuezuen Alican" userId="8d1d47f6-2b91-4fce-915d-70299788d020" providerId="ADAL" clId="{50FD1CA7-B6F4-4253-99A2-EF8CF5435612}" dt="2024-11-18T08:54:10.919" v="67" actId="20577"/>
          <ac:spMkLst>
            <pc:docMk/>
            <pc:sldMk cId="1890686406" sldId="355"/>
            <ac:spMk id="4" creationId="{1FB3D494-96BF-7DD5-8AA9-9FE060702E33}"/>
          </ac:spMkLst>
        </pc:spChg>
        <pc:picChg chg="add del mod">
          <ac:chgData name="Tuezuen Alican" userId="8d1d47f6-2b91-4fce-915d-70299788d020" providerId="ADAL" clId="{50FD1CA7-B6F4-4253-99A2-EF8CF5435612}" dt="2024-11-18T09:00:35.340" v="81" actId="478"/>
          <ac:picMkLst>
            <pc:docMk/>
            <pc:sldMk cId="1890686406" sldId="355"/>
            <ac:picMk id="6" creationId="{EC7AB72C-BC57-3CAA-6D42-620E8EBE0056}"/>
          </ac:picMkLst>
        </pc:picChg>
        <pc:picChg chg="add del mod">
          <ac:chgData name="Tuezuen Alican" userId="8d1d47f6-2b91-4fce-915d-70299788d020" providerId="ADAL" clId="{50FD1CA7-B6F4-4253-99A2-EF8CF5435612}" dt="2024-11-18T14:04:11.264" v="606" actId="478"/>
          <ac:picMkLst>
            <pc:docMk/>
            <pc:sldMk cId="1890686406" sldId="355"/>
            <ac:picMk id="12" creationId="{645BE7E9-4B5E-D3CD-26BA-951A864F15E8}"/>
          </ac:picMkLst>
        </pc:picChg>
        <pc:picChg chg="add mod">
          <ac:chgData name="Tuezuen Alican" userId="8d1d47f6-2b91-4fce-915d-70299788d020" providerId="ADAL" clId="{50FD1CA7-B6F4-4253-99A2-EF8CF5435612}" dt="2024-11-18T14:04:24.041" v="611" actId="1076"/>
          <ac:picMkLst>
            <pc:docMk/>
            <pc:sldMk cId="1890686406" sldId="355"/>
            <ac:picMk id="14" creationId="{D8FDAE96-815F-0B4C-8F65-A270ACAE3DBC}"/>
          </ac:picMkLst>
        </pc:picChg>
        <pc:inkChg chg="add del">
          <ac:chgData name="Tuezuen Alican" userId="8d1d47f6-2b91-4fce-915d-70299788d020" providerId="ADAL" clId="{50FD1CA7-B6F4-4253-99A2-EF8CF5435612}" dt="2024-11-18T13:54:26.935" v="595" actId="478"/>
          <ac:inkMkLst>
            <pc:docMk/>
            <pc:sldMk cId="1890686406" sldId="355"/>
            <ac:inkMk id="7" creationId="{A53FB623-23F2-18E7-502D-0FB7C207E38C}"/>
          </ac:inkMkLst>
        </pc:inkChg>
        <pc:inkChg chg="add del">
          <ac:chgData name="Tuezuen Alican" userId="8d1d47f6-2b91-4fce-915d-70299788d020" providerId="ADAL" clId="{50FD1CA7-B6F4-4253-99A2-EF8CF5435612}" dt="2024-11-18T13:54:28.893" v="596" actId="478"/>
          <ac:inkMkLst>
            <pc:docMk/>
            <pc:sldMk cId="1890686406" sldId="355"/>
            <ac:inkMk id="8" creationId="{A5D2347B-80CC-E3BF-A799-925C2568B767}"/>
          </ac:inkMkLst>
        </pc:inkChg>
        <pc:inkChg chg="add del">
          <ac:chgData name="Tuezuen Alican" userId="8d1d47f6-2b91-4fce-915d-70299788d020" providerId="ADAL" clId="{50FD1CA7-B6F4-4253-99A2-EF8CF5435612}" dt="2024-11-18T13:54:29.703" v="597" actId="478"/>
          <ac:inkMkLst>
            <pc:docMk/>
            <pc:sldMk cId="1890686406" sldId="355"/>
            <ac:inkMk id="9" creationId="{8556C977-52B9-A011-2E4E-970667F1275C}"/>
          </ac:inkMkLst>
        </pc:inkChg>
        <pc:inkChg chg="add del">
          <ac:chgData name="Tuezuen Alican" userId="8d1d47f6-2b91-4fce-915d-70299788d020" providerId="ADAL" clId="{50FD1CA7-B6F4-4253-99A2-EF8CF5435612}" dt="2024-11-18T13:54:30.099" v="598" actId="478"/>
          <ac:inkMkLst>
            <pc:docMk/>
            <pc:sldMk cId="1890686406" sldId="355"/>
            <ac:inkMk id="10" creationId="{897DC0E6-B282-DEA7-1868-6DB15918CA82}"/>
          </ac:inkMkLst>
        </pc:inkChg>
      </pc:sldChg>
      <pc:sldChg chg="addSp modSp mod">
        <pc:chgData name="Tuezuen Alican" userId="8d1d47f6-2b91-4fce-915d-70299788d020" providerId="ADAL" clId="{50FD1CA7-B6F4-4253-99A2-EF8CF5435612}" dt="2024-11-18T16:21:29.536" v="2314" actId="20577"/>
        <pc:sldMkLst>
          <pc:docMk/>
          <pc:sldMk cId="1668305882" sldId="357"/>
        </pc:sldMkLst>
        <pc:spChg chg="mod">
          <ac:chgData name="Tuezuen Alican" userId="8d1d47f6-2b91-4fce-915d-70299788d020" providerId="ADAL" clId="{50FD1CA7-B6F4-4253-99A2-EF8CF5435612}" dt="2024-11-18T11:14:30.861" v="165" actId="20577"/>
          <ac:spMkLst>
            <pc:docMk/>
            <pc:sldMk cId="1668305882" sldId="357"/>
            <ac:spMk id="3" creationId="{2AF22C85-2A54-FF88-DCC3-1C6C25CC35AE}"/>
          </ac:spMkLst>
        </pc:spChg>
        <pc:spChg chg="add mod">
          <ac:chgData name="Tuezuen Alican" userId="8d1d47f6-2b91-4fce-915d-70299788d020" providerId="ADAL" clId="{50FD1CA7-B6F4-4253-99A2-EF8CF5435612}" dt="2024-11-18T16:21:29.536" v="2314" actId="20577"/>
          <ac:spMkLst>
            <pc:docMk/>
            <pc:sldMk cId="1668305882" sldId="357"/>
            <ac:spMk id="5" creationId="{74049753-C8D9-574F-34FB-4F20767B09E2}"/>
          </ac:spMkLst>
        </pc:spChg>
      </pc:sldChg>
      <pc:sldChg chg="modSp mod">
        <pc:chgData name="Tuezuen Alican" userId="8d1d47f6-2b91-4fce-915d-70299788d020" providerId="ADAL" clId="{50FD1CA7-B6F4-4253-99A2-EF8CF5435612}" dt="2024-11-18T08:59:29.970" v="75" actId="368"/>
        <pc:sldMkLst>
          <pc:docMk/>
          <pc:sldMk cId="2736334898" sldId="361"/>
        </pc:sldMkLst>
        <pc:spChg chg="mod">
          <ac:chgData name="Tuezuen Alican" userId="8d1d47f6-2b91-4fce-915d-70299788d020" providerId="ADAL" clId="{50FD1CA7-B6F4-4253-99A2-EF8CF5435612}" dt="2024-11-18T08:53:31.330" v="62" actId="14100"/>
          <ac:spMkLst>
            <pc:docMk/>
            <pc:sldMk cId="2736334898" sldId="361"/>
            <ac:spMk id="3" creationId="{9F978F97-D47E-99B6-6066-49468FCE0CAF}"/>
          </ac:spMkLst>
        </pc:spChg>
        <pc:spChg chg="mod">
          <ac:chgData name="Tuezuen Alican" userId="8d1d47f6-2b91-4fce-915d-70299788d020" providerId="ADAL" clId="{50FD1CA7-B6F4-4253-99A2-EF8CF5435612}" dt="2024-11-18T08:59:29.970" v="75" actId="368"/>
          <ac:spMkLst>
            <pc:docMk/>
            <pc:sldMk cId="2736334898" sldId="361"/>
            <ac:spMk id="5" creationId="{863A3D06-2BC2-F873-9740-53E3CCA5324E}"/>
          </ac:spMkLst>
        </pc:spChg>
      </pc:sldChg>
      <pc:sldChg chg="modSp mod">
        <pc:chgData name="Tuezuen Alican" userId="8d1d47f6-2b91-4fce-915d-70299788d020" providerId="ADAL" clId="{50FD1CA7-B6F4-4253-99A2-EF8CF5435612}" dt="2024-11-18T11:13:20.135" v="139" actId="14100"/>
        <pc:sldMkLst>
          <pc:docMk/>
          <pc:sldMk cId="3584212909" sldId="374"/>
        </pc:sldMkLst>
        <pc:spChg chg="mod">
          <ac:chgData name="Tuezuen Alican" userId="8d1d47f6-2b91-4fce-915d-70299788d020" providerId="ADAL" clId="{50FD1CA7-B6F4-4253-99A2-EF8CF5435612}" dt="2024-11-18T11:13:09.062" v="130" actId="14100"/>
          <ac:spMkLst>
            <pc:docMk/>
            <pc:sldMk cId="3584212909" sldId="374"/>
            <ac:spMk id="3" creationId="{9F978F97-D47E-99B6-6066-49468FCE0CAF}"/>
          </ac:spMkLst>
        </pc:spChg>
        <pc:spChg chg="mod">
          <ac:chgData name="Tuezuen Alican" userId="8d1d47f6-2b91-4fce-915d-70299788d020" providerId="ADAL" clId="{50FD1CA7-B6F4-4253-99A2-EF8CF5435612}" dt="2024-11-18T11:13:20.135" v="139" actId="14100"/>
          <ac:spMkLst>
            <pc:docMk/>
            <pc:sldMk cId="3584212909" sldId="374"/>
            <ac:spMk id="5" creationId="{863A3D06-2BC2-F873-9740-53E3CCA5324E}"/>
          </ac:spMkLst>
        </pc:spChg>
      </pc:sldChg>
      <pc:sldChg chg="modSp add mod ord modNotesTx">
        <pc:chgData name="Tuezuen Alican" userId="8d1d47f6-2b91-4fce-915d-70299788d020" providerId="ADAL" clId="{50FD1CA7-B6F4-4253-99A2-EF8CF5435612}" dt="2024-11-18T16:18:11.502" v="2309" actId="20577"/>
        <pc:sldMkLst>
          <pc:docMk/>
          <pc:sldMk cId="1032997878" sldId="375"/>
        </pc:sldMkLst>
        <pc:spChg chg="mod">
          <ac:chgData name="Tuezuen Alican" userId="8d1d47f6-2b91-4fce-915d-70299788d020" providerId="ADAL" clId="{50FD1CA7-B6F4-4253-99A2-EF8CF5435612}" dt="2024-11-18T09:34:36.094" v="86" actId="207"/>
          <ac:spMkLst>
            <pc:docMk/>
            <pc:sldMk cId="1032997878" sldId="375"/>
            <ac:spMk id="3" creationId="{2AF22C85-2A54-FF88-DCC3-1C6C25CC35AE}"/>
          </ac:spMkLst>
        </pc:spChg>
      </pc:sldChg>
      <pc:sldChg chg="modSp add mod ord">
        <pc:chgData name="Tuezuen Alican" userId="8d1d47f6-2b91-4fce-915d-70299788d020" providerId="ADAL" clId="{50FD1CA7-B6F4-4253-99A2-EF8CF5435612}" dt="2024-11-18T11:10:25.091" v="123" actId="20577"/>
        <pc:sldMkLst>
          <pc:docMk/>
          <pc:sldMk cId="510366746" sldId="376"/>
        </pc:sldMkLst>
        <pc:spChg chg="mod">
          <ac:chgData name="Tuezuen Alican" userId="8d1d47f6-2b91-4fce-915d-70299788d020" providerId="ADAL" clId="{50FD1CA7-B6F4-4253-99A2-EF8CF5435612}" dt="2024-11-18T11:10:25.091" v="123" actId="20577"/>
          <ac:spMkLst>
            <pc:docMk/>
            <pc:sldMk cId="510366746" sldId="376"/>
            <ac:spMk id="5" creationId="{863A3D06-2BC2-F873-9740-53E3CCA5324E}"/>
          </ac:spMkLst>
        </pc:spChg>
      </pc:sldChg>
      <pc:sldChg chg="addSp delSp modSp add mod ord">
        <pc:chgData name="Tuezuen Alican" userId="8d1d47f6-2b91-4fce-915d-70299788d020" providerId="ADAL" clId="{50FD1CA7-B6F4-4253-99A2-EF8CF5435612}" dt="2024-11-18T16:29:11.852" v="2362" actId="478"/>
        <pc:sldMkLst>
          <pc:docMk/>
          <pc:sldMk cId="3620742770" sldId="377"/>
        </pc:sldMkLst>
        <pc:spChg chg="mod">
          <ac:chgData name="Tuezuen Alican" userId="8d1d47f6-2b91-4fce-915d-70299788d020" providerId="ADAL" clId="{50FD1CA7-B6F4-4253-99A2-EF8CF5435612}" dt="2024-11-18T11:15:03.446" v="190" actId="20577"/>
          <ac:spMkLst>
            <pc:docMk/>
            <pc:sldMk cId="3620742770" sldId="377"/>
            <ac:spMk id="3" creationId="{2AF22C85-2A54-FF88-DCC3-1C6C25CC35AE}"/>
          </ac:spMkLst>
        </pc:spChg>
        <pc:spChg chg="del mod">
          <ac:chgData name="Tuezuen Alican" userId="8d1d47f6-2b91-4fce-915d-70299788d020" providerId="ADAL" clId="{50FD1CA7-B6F4-4253-99A2-EF8CF5435612}" dt="2024-11-18T16:24:10.235" v="2319" actId="478"/>
          <ac:spMkLst>
            <pc:docMk/>
            <pc:sldMk cId="3620742770" sldId="377"/>
            <ac:spMk id="5" creationId="{74049753-C8D9-574F-34FB-4F20767B09E2}"/>
          </ac:spMkLst>
        </pc:spChg>
        <pc:spChg chg="add del">
          <ac:chgData name="Tuezuen Alican" userId="8d1d47f6-2b91-4fce-915d-70299788d020" providerId="ADAL" clId="{50FD1CA7-B6F4-4253-99A2-EF8CF5435612}" dt="2024-11-18T16:23:59.590" v="2317" actId="22"/>
          <ac:spMkLst>
            <pc:docMk/>
            <pc:sldMk cId="3620742770" sldId="377"/>
            <ac:spMk id="6" creationId="{FE70CB9F-8DF1-25BD-334F-6BDDD1EAADB2}"/>
          </ac:spMkLst>
        </pc:spChg>
        <pc:picChg chg="add del mod">
          <ac:chgData name="Tuezuen Alican" userId="8d1d47f6-2b91-4fce-915d-70299788d020" providerId="ADAL" clId="{50FD1CA7-B6F4-4253-99A2-EF8CF5435612}" dt="2024-11-18T16:25:34.928" v="2320" actId="478"/>
          <ac:picMkLst>
            <pc:docMk/>
            <pc:sldMk cId="3620742770" sldId="377"/>
            <ac:picMk id="8" creationId="{6E5739A8-3AB0-2DEC-E81B-B19CE5C86B17}"/>
          </ac:picMkLst>
        </pc:picChg>
        <pc:picChg chg="add mod">
          <ac:chgData name="Tuezuen Alican" userId="8d1d47f6-2b91-4fce-915d-70299788d020" providerId="ADAL" clId="{50FD1CA7-B6F4-4253-99A2-EF8CF5435612}" dt="2024-11-18T16:25:38.930" v="2322" actId="1076"/>
          <ac:picMkLst>
            <pc:docMk/>
            <pc:sldMk cId="3620742770" sldId="377"/>
            <ac:picMk id="10" creationId="{C4C64198-CCE1-E03F-49D5-AA1C8323D1D8}"/>
          </ac:picMkLst>
        </pc:picChg>
        <pc:picChg chg="add del mod">
          <ac:chgData name="Tuezuen Alican" userId="8d1d47f6-2b91-4fce-915d-70299788d020" providerId="ADAL" clId="{50FD1CA7-B6F4-4253-99A2-EF8CF5435612}" dt="2024-11-18T16:29:11.852" v="2362" actId="478"/>
          <ac:picMkLst>
            <pc:docMk/>
            <pc:sldMk cId="3620742770" sldId="377"/>
            <ac:picMk id="12" creationId="{74A85303-1028-A4DA-44D1-AD5D97FE00B5}"/>
          </ac:picMkLst>
        </pc:picChg>
      </pc:sldChg>
      <pc:sldChg chg="add del ord">
        <pc:chgData name="Tuezuen Alican" userId="8d1d47f6-2b91-4fce-915d-70299788d020" providerId="ADAL" clId="{50FD1CA7-B6F4-4253-99A2-EF8CF5435612}" dt="2024-11-18T11:14:41.267" v="166" actId="47"/>
        <pc:sldMkLst>
          <pc:docMk/>
          <pc:sldMk cId="3016024262" sldId="378"/>
        </pc:sldMkLst>
      </pc:sldChg>
      <pc:sldChg chg="modSp add mod">
        <pc:chgData name="Tuezuen Alican" userId="8d1d47f6-2b91-4fce-915d-70299788d020" providerId="ADAL" clId="{50FD1CA7-B6F4-4253-99A2-EF8CF5435612}" dt="2024-11-18T16:21:40.643" v="2315" actId="1076"/>
        <pc:sldMkLst>
          <pc:docMk/>
          <pc:sldMk cId="3195437044" sldId="379"/>
        </pc:sldMkLst>
        <pc:spChg chg="mod">
          <ac:chgData name="Tuezuen Alican" userId="8d1d47f6-2b91-4fce-915d-70299788d020" providerId="ADAL" clId="{50FD1CA7-B6F4-4253-99A2-EF8CF5435612}" dt="2024-11-18T11:13:29.543" v="143" actId="20577"/>
          <ac:spMkLst>
            <pc:docMk/>
            <pc:sldMk cId="3195437044" sldId="379"/>
            <ac:spMk id="3" creationId="{2AF22C85-2A54-FF88-DCC3-1C6C25CC35AE}"/>
          </ac:spMkLst>
        </pc:spChg>
        <pc:spChg chg="mod">
          <ac:chgData name="Tuezuen Alican" userId="8d1d47f6-2b91-4fce-915d-70299788d020" providerId="ADAL" clId="{50FD1CA7-B6F4-4253-99A2-EF8CF5435612}" dt="2024-11-18T16:21:40.643" v="2315" actId="1076"/>
          <ac:spMkLst>
            <pc:docMk/>
            <pc:sldMk cId="3195437044" sldId="379"/>
            <ac:spMk id="5" creationId="{74049753-C8D9-574F-34FB-4F20767B09E2}"/>
          </ac:spMkLst>
        </pc:spChg>
      </pc:sldChg>
      <pc:sldChg chg="addSp delSp modSp add mod">
        <pc:chgData name="Tuezuen Alican" userId="8d1d47f6-2b91-4fce-915d-70299788d020" providerId="ADAL" clId="{50FD1CA7-B6F4-4253-99A2-EF8CF5435612}" dt="2024-11-18T16:31:27.193" v="2367"/>
        <pc:sldMkLst>
          <pc:docMk/>
          <pc:sldMk cId="1039318560" sldId="380"/>
        </pc:sldMkLst>
        <pc:spChg chg="mod">
          <ac:chgData name="Tuezuen Alican" userId="8d1d47f6-2b91-4fce-915d-70299788d020" providerId="ADAL" clId="{50FD1CA7-B6F4-4253-99A2-EF8CF5435612}" dt="2024-11-18T14:45:18.297" v="1058" actId="20577"/>
          <ac:spMkLst>
            <pc:docMk/>
            <pc:sldMk cId="1039318560" sldId="380"/>
            <ac:spMk id="3" creationId="{2AF22C85-2A54-FF88-DCC3-1C6C25CC35AE}"/>
          </ac:spMkLst>
        </pc:spChg>
        <pc:spChg chg="add mod">
          <ac:chgData name="Tuezuen Alican" userId="8d1d47f6-2b91-4fce-915d-70299788d020" providerId="ADAL" clId="{50FD1CA7-B6F4-4253-99A2-EF8CF5435612}" dt="2024-11-18T16:31:27.193" v="2367"/>
          <ac:spMkLst>
            <pc:docMk/>
            <pc:sldMk cId="1039318560" sldId="380"/>
            <ac:spMk id="4" creationId="{886EB9F2-0353-EDAC-8DC3-AA79673FCE40}"/>
          </ac:spMkLst>
        </pc:spChg>
        <pc:spChg chg="del mod">
          <ac:chgData name="Tuezuen Alican" userId="8d1d47f6-2b91-4fce-915d-70299788d020" providerId="ADAL" clId="{50FD1CA7-B6F4-4253-99A2-EF8CF5435612}" dt="2024-11-18T11:17:05.291" v="353"/>
          <ac:spMkLst>
            <pc:docMk/>
            <pc:sldMk cId="1039318560" sldId="380"/>
            <ac:spMk id="5" creationId="{74049753-C8D9-574F-34FB-4F20767B09E2}"/>
          </ac:spMkLst>
        </pc:spChg>
        <pc:spChg chg="add mod">
          <ac:chgData name="Tuezuen Alican" userId="8d1d47f6-2b91-4fce-915d-70299788d020" providerId="ADAL" clId="{50FD1CA7-B6F4-4253-99A2-EF8CF5435612}" dt="2024-11-18T14:52:42.259" v="1079"/>
          <ac:spMkLst>
            <pc:docMk/>
            <pc:sldMk cId="1039318560" sldId="380"/>
            <ac:spMk id="6" creationId="{203C608E-4CFB-EA3F-FCB1-585641D78A84}"/>
          </ac:spMkLst>
        </pc:spChg>
        <pc:spChg chg="add">
          <ac:chgData name="Tuezuen Alican" userId="8d1d47f6-2b91-4fce-915d-70299788d020" providerId="ADAL" clId="{50FD1CA7-B6F4-4253-99A2-EF8CF5435612}" dt="2024-11-18T14:53:39.147" v="1086"/>
          <ac:spMkLst>
            <pc:docMk/>
            <pc:sldMk cId="1039318560" sldId="380"/>
            <ac:spMk id="7" creationId="{FB84A784-0EC3-8273-9FA2-7892D7987750}"/>
          </ac:spMkLst>
        </pc:spChg>
        <pc:spChg chg="add del mod">
          <ac:chgData name="Tuezuen Alican" userId="8d1d47f6-2b91-4fce-915d-70299788d020" providerId="ADAL" clId="{50FD1CA7-B6F4-4253-99A2-EF8CF5435612}" dt="2024-11-18T14:54:44.637" v="1106" actId="478"/>
          <ac:spMkLst>
            <pc:docMk/>
            <pc:sldMk cId="1039318560" sldId="380"/>
            <ac:spMk id="8" creationId="{CDCC9922-A456-1607-C994-1B0C24FDAD23}"/>
          </ac:spMkLst>
        </pc:spChg>
      </pc:sldChg>
      <pc:sldChg chg="addSp modSp add mod">
        <pc:chgData name="Tuezuen Alican" userId="8d1d47f6-2b91-4fce-915d-70299788d020" providerId="ADAL" clId="{50FD1CA7-B6F4-4253-99A2-EF8CF5435612}" dt="2024-11-18T16:45:03.363" v="2441" actId="20577"/>
        <pc:sldMkLst>
          <pc:docMk/>
          <pc:sldMk cId="2828754502" sldId="381"/>
        </pc:sldMkLst>
        <pc:spChg chg="mod">
          <ac:chgData name="Tuezuen Alican" userId="8d1d47f6-2b91-4fce-915d-70299788d020" providerId="ADAL" clId="{50FD1CA7-B6F4-4253-99A2-EF8CF5435612}" dt="2024-11-18T11:18:16.527" v="432"/>
          <ac:spMkLst>
            <pc:docMk/>
            <pc:sldMk cId="2828754502" sldId="381"/>
            <ac:spMk id="3" creationId="{2AF22C85-2A54-FF88-DCC3-1C6C25CC35AE}"/>
          </ac:spMkLst>
        </pc:spChg>
        <pc:spChg chg="add mod">
          <ac:chgData name="Tuezuen Alican" userId="8d1d47f6-2b91-4fce-915d-70299788d020" providerId="ADAL" clId="{50FD1CA7-B6F4-4253-99A2-EF8CF5435612}" dt="2024-11-18T16:45:03.363" v="2441" actId="20577"/>
          <ac:spMkLst>
            <pc:docMk/>
            <pc:sldMk cId="2828754502" sldId="381"/>
            <ac:spMk id="4" creationId="{4A74D4B6-EC4F-B871-8FC6-FA156BE170A2}"/>
          </ac:spMkLst>
        </pc:spChg>
      </pc:sldChg>
      <pc:sldChg chg="modSp add mod">
        <pc:chgData name="Tuezuen Alican" userId="8d1d47f6-2b91-4fce-915d-70299788d020" providerId="ADAL" clId="{50FD1CA7-B6F4-4253-99A2-EF8CF5435612}" dt="2024-11-18T11:21:43.835" v="565"/>
        <pc:sldMkLst>
          <pc:docMk/>
          <pc:sldMk cId="669244419" sldId="382"/>
        </pc:sldMkLst>
        <pc:spChg chg="mod">
          <ac:chgData name="Tuezuen Alican" userId="8d1d47f6-2b91-4fce-915d-70299788d020" providerId="ADAL" clId="{50FD1CA7-B6F4-4253-99A2-EF8CF5435612}" dt="2024-11-18T11:21:43.835" v="565"/>
          <ac:spMkLst>
            <pc:docMk/>
            <pc:sldMk cId="669244419" sldId="382"/>
            <ac:spMk id="3" creationId="{2AF22C85-2A54-FF88-DCC3-1C6C25CC35AE}"/>
          </ac:spMkLst>
        </pc:spChg>
      </pc:sldChg>
      <pc:sldChg chg="modSp add mod ord">
        <pc:chgData name="Tuezuen Alican" userId="8d1d47f6-2b91-4fce-915d-70299788d020" providerId="ADAL" clId="{50FD1CA7-B6F4-4253-99A2-EF8CF5435612}" dt="2024-11-18T11:18:05.580" v="431" actId="20577"/>
        <pc:sldMkLst>
          <pc:docMk/>
          <pc:sldMk cId="254040590" sldId="383"/>
        </pc:sldMkLst>
        <pc:spChg chg="mod">
          <ac:chgData name="Tuezuen Alican" userId="8d1d47f6-2b91-4fce-915d-70299788d020" providerId="ADAL" clId="{50FD1CA7-B6F4-4253-99A2-EF8CF5435612}" dt="2024-11-18T11:18:05.580" v="431" actId="20577"/>
          <ac:spMkLst>
            <pc:docMk/>
            <pc:sldMk cId="254040590" sldId="383"/>
            <ac:spMk id="5" creationId="{863A3D06-2BC2-F873-9740-53E3CCA5324E}"/>
          </ac:spMkLst>
        </pc:spChg>
      </pc:sldChg>
      <pc:sldChg chg="modSp add mod ord">
        <pc:chgData name="Tuezuen Alican" userId="8d1d47f6-2b91-4fce-915d-70299788d020" providerId="ADAL" clId="{50FD1CA7-B6F4-4253-99A2-EF8CF5435612}" dt="2024-11-18T11:19:54.576" v="533" actId="20577"/>
        <pc:sldMkLst>
          <pc:docMk/>
          <pc:sldMk cId="1988013195" sldId="384"/>
        </pc:sldMkLst>
        <pc:spChg chg="mod">
          <ac:chgData name="Tuezuen Alican" userId="8d1d47f6-2b91-4fce-915d-70299788d020" providerId="ADAL" clId="{50FD1CA7-B6F4-4253-99A2-EF8CF5435612}" dt="2024-11-18T11:19:54.576" v="533" actId="20577"/>
          <ac:spMkLst>
            <pc:docMk/>
            <pc:sldMk cId="1988013195" sldId="384"/>
            <ac:spMk id="5" creationId="{863A3D06-2BC2-F873-9740-53E3CCA5324E}"/>
          </ac:spMkLst>
        </pc:spChg>
      </pc:sldChg>
      <pc:sldChg chg="del">
        <pc:chgData name="Tuezuen Alican" userId="8d1d47f6-2b91-4fce-915d-70299788d020" providerId="ADAL" clId="{50FD1CA7-B6F4-4253-99A2-EF8CF5435612}" dt="2024-11-18T08:52:23.848" v="45" actId="2696"/>
        <pc:sldMkLst>
          <pc:docMk/>
          <pc:sldMk cId="3329744754" sldId="384"/>
        </pc:sldMkLst>
      </pc:sldChg>
      <pc:sldChg chg="delSp modSp add mod ord">
        <pc:chgData name="Tuezuen Alican" userId="8d1d47f6-2b91-4fce-915d-70299788d020" providerId="ADAL" clId="{50FD1CA7-B6F4-4253-99A2-EF8CF5435612}" dt="2024-11-18T15:58:27.747" v="2260"/>
        <pc:sldMkLst>
          <pc:docMk/>
          <pc:sldMk cId="1399885677" sldId="385"/>
        </pc:sldMkLst>
        <pc:spChg chg="mod">
          <ac:chgData name="Tuezuen Alican" userId="8d1d47f6-2b91-4fce-915d-70299788d020" providerId="ADAL" clId="{50FD1CA7-B6F4-4253-99A2-EF8CF5435612}" dt="2024-11-18T11:25:44.536" v="577"/>
          <ac:spMkLst>
            <pc:docMk/>
            <pc:sldMk cId="1399885677" sldId="385"/>
            <ac:spMk id="3" creationId="{2AF22C85-2A54-FF88-DCC3-1C6C25CC35AE}"/>
          </ac:spMkLst>
        </pc:spChg>
        <pc:spChg chg="del mod">
          <ac:chgData name="Tuezuen Alican" userId="8d1d47f6-2b91-4fce-915d-70299788d020" providerId="ADAL" clId="{50FD1CA7-B6F4-4253-99A2-EF8CF5435612}" dt="2024-11-18T15:58:27.747" v="2260"/>
          <ac:spMkLst>
            <pc:docMk/>
            <pc:sldMk cId="1399885677" sldId="385"/>
            <ac:spMk id="4" creationId="{4A74D4B6-EC4F-B871-8FC6-FA156BE170A2}"/>
          </ac:spMkLst>
        </pc:spChg>
      </pc:sldChg>
      <pc:sldChg chg="modSp add mod ord">
        <pc:chgData name="Tuezuen Alican" userId="8d1d47f6-2b91-4fce-915d-70299788d020" providerId="ADAL" clId="{50FD1CA7-B6F4-4253-99A2-EF8CF5435612}" dt="2024-11-18T11:21:05.840" v="550" actId="20577"/>
        <pc:sldMkLst>
          <pc:docMk/>
          <pc:sldMk cId="412191772" sldId="386"/>
        </pc:sldMkLst>
        <pc:spChg chg="mod">
          <ac:chgData name="Tuezuen Alican" userId="8d1d47f6-2b91-4fce-915d-70299788d020" providerId="ADAL" clId="{50FD1CA7-B6F4-4253-99A2-EF8CF5435612}" dt="2024-11-18T11:21:05.840" v="550" actId="20577"/>
          <ac:spMkLst>
            <pc:docMk/>
            <pc:sldMk cId="412191772" sldId="386"/>
            <ac:spMk id="5" creationId="{863A3D06-2BC2-F873-9740-53E3CCA5324E}"/>
          </ac:spMkLst>
        </pc:spChg>
      </pc:sldChg>
      <pc:sldChg chg="modSp add mod ord">
        <pc:chgData name="Tuezuen Alican" userId="8d1d47f6-2b91-4fce-915d-70299788d020" providerId="ADAL" clId="{50FD1CA7-B6F4-4253-99A2-EF8CF5435612}" dt="2024-11-18T11:21:24.965" v="564" actId="20577"/>
        <pc:sldMkLst>
          <pc:docMk/>
          <pc:sldMk cId="1454177891" sldId="387"/>
        </pc:sldMkLst>
        <pc:spChg chg="mod">
          <ac:chgData name="Tuezuen Alican" userId="8d1d47f6-2b91-4fce-915d-70299788d020" providerId="ADAL" clId="{50FD1CA7-B6F4-4253-99A2-EF8CF5435612}" dt="2024-11-18T11:21:24.965" v="564" actId="20577"/>
          <ac:spMkLst>
            <pc:docMk/>
            <pc:sldMk cId="1454177891" sldId="387"/>
            <ac:spMk id="5" creationId="{863A3D06-2BC2-F873-9740-53E3CCA5324E}"/>
          </ac:spMkLst>
        </pc:spChg>
      </pc:sldChg>
      <pc:sldChg chg="modSp add mod ord">
        <pc:chgData name="Tuezuen Alican" userId="8d1d47f6-2b91-4fce-915d-70299788d020" providerId="ADAL" clId="{50FD1CA7-B6F4-4253-99A2-EF8CF5435612}" dt="2024-11-18T11:24:42.832" v="569"/>
        <pc:sldMkLst>
          <pc:docMk/>
          <pc:sldMk cId="4132710042" sldId="388"/>
        </pc:sldMkLst>
        <pc:spChg chg="mod">
          <ac:chgData name="Tuezuen Alican" userId="8d1d47f6-2b91-4fce-915d-70299788d020" providerId="ADAL" clId="{50FD1CA7-B6F4-4253-99A2-EF8CF5435612}" dt="2024-11-18T11:24:42.832" v="569"/>
          <ac:spMkLst>
            <pc:docMk/>
            <pc:sldMk cId="4132710042" sldId="388"/>
            <ac:spMk id="3" creationId="{2AF22C85-2A54-FF88-DCC3-1C6C25CC35AE}"/>
          </ac:spMkLst>
        </pc:spChg>
      </pc:sldChg>
      <pc:sldChg chg="modSp add mod ord">
        <pc:chgData name="Tuezuen Alican" userId="8d1d47f6-2b91-4fce-915d-70299788d020" providerId="ADAL" clId="{50FD1CA7-B6F4-4253-99A2-EF8CF5435612}" dt="2024-11-18T11:25:20.051" v="576" actId="207"/>
        <pc:sldMkLst>
          <pc:docMk/>
          <pc:sldMk cId="130518315" sldId="389"/>
        </pc:sldMkLst>
        <pc:spChg chg="mod">
          <ac:chgData name="Tuezuen Alican" userId="8d1d47f6-2b91-4fce-915d-70299788d020" providerId="ADAL" clId="{50FD1CA7-B6F4-4253-99A2-EF8CF5435612}" dt="2024-11-18T11:25:20.051" v="576" actId="207"/>
          <ac:spMkLst>
            <pc:docMk/>
            <pc:sldMk cId="130518315" sldId="389"/>
            <ac:spMk id="5" creationId="{863A3D06-2BC2-F873-9740-53E3CCA5324E}"/>
          </ac:spMkLst>
        </pc:spChg>
      </pc:sldChg>
      <pc:sldChg chg="addSp delSp modSp add mod">
        <pc:chgData name="Tuezuen Alican" userId="8d1d47f6-2b91-4fce-915d-70299788d020" providerId="ADAL" clId="{50FD1CA7-B6F4-4253-99A2-EF8CF5435612}" dt="2024-11-18T14:23:35.342" v="961" actId="732"/>
        <pc:sldMkLst>
          <pc:docMk/>
          <pc:sldMk cId="3333533046" sldId="390"/>
        </pc:sldMkLst>
        <pc:grpChg chg="del mod">
          <ac:chgData name="Tuezuen Alican" userId="8d1d47f6-2b91-4fce-915d-70299788d020" providerId="ADAL" clId="{50FD1CA7-B6F4-4253-99A2-EF8CF5435612}" dt="2024-11-18T11:29:21.377" v="590"/>
          <ac:grpSpMkLst>
            <pc:docMk/>
            <pc:sldMk cId="3333533046" sldId="390"/>
            <ac:grpSpMk id="12" creationId="{D8409935-63A5-CFA2-14F5-C15D11B05ED3}"/>
          </ac:grpSpMkLst>
        </pc:grpChg>
        <pc:grpChg chg="del mod">
          <ac:chgData name="Tuezuen Alican" userId="8d1d47f6-2b91-4fce-915d-70299788d020" providerId="ADAL" clId="{50FD1CA7-B6F4-4253-99A2-EF8CF5435612}" dt="2024-11-18T11:29:35.938" v="594"/>
          <ac:grpSpMkLst>
            <pc:docMk/>
            <pc:sldMk cId="3333533046" sldId="390"/>
            <ac:grpSpMk id="16" creationId="{667F69EC-FFC3-7E0D-6539-AEE69C485F79}"/>
          </ac:grpSpMkLst>
        </pc:grpChg>
        <pc:grpChg chg="del mod">
          <ac:chgData name="Tuezuen Alican" userId="8d1d47f6-2b91-4fce-915d-70299788d020" providerId="ADAL" clId="{50FD1CA7-B6F4-4253-99A2-EF8CF5435612}" dt="2024-11-18T11:29:35.938" v="594"/>
          <ac:grpSpMkLst>
            <pc:docMk/>
            <pc:sldMk cId="3333533046" sldId="390"/>
            <ac:grpSpMk id="20" creationId="{0944EA27-E090-0B7A-0EF2-4D36397B016B}"/>
          </ac:grpSpMkLst>
        </pc:grpChg>
        <pc:grpChg chg="del mod">
          <ac:chgData name="Tuezuen Alican" userId="8d1d47f6-2b91-4fce-915d-70299788d020" providerId="ADAL" clId="{50FD1CA7-B6F4-4253-99A2-EF8CF5435612}" dt="2024-11-18T14:10:43.487" v="940" actId="478"/>
          <ac:grpSpMkLst>
            <pc:docMk/>
            <pc:sldMk cId="3333533046" sldId="390"/>
            <ac:grpSpMk id="21" creationId="{18B47C53-C781-A426-382A-09D9180F50E3}"/>
          </ac:grpSpMkLst>
        </pc:grpChg>
        <pc:picChg chg="add del mod">
          <ac:chgData name="Tuezuen Alican" userId="8d1d47f6-2b91-4fce-915d-70299788d020" providerId="ADAL" clId="{50FD1CA7-B6F4-4253-99A2-EF8CF5435612}" dt="2024-11-18T14:19:40.869" v="948" actId="478"/>
          <ac:picMkLst>
            <pc:docMk/>
            <pc:sldMk cId="3333533046" sldId="390"/>
            <ac:picMk id="23" creationId="{E84999A8-3E43-BF16-748E-555FCBFB0BD0}"/>
          </ac:picMkLst>
        </pc:picChg>
        <pc:picChg chg="add del mod">
          <ac:chgData name="Tuezuen Alican" userId="8d1d47f6-2b91-4fce-915d-70299788d020" providerId="ADAL" clId="{50FD1CA7-B6F4-4253-99A2-EF8CF5435612}" dt="2024-11-18T14:22:07.527" v="956" actId="478"/>
          <ac:picMkLst>
            <pc:docMk/>
            <pc:sldMk cId="3333533046" sldId="390"/>
            <ac:picMk id="25" creationId="{94B4D9CC-94A0-D905-C1B1-F9F105C933AD}"/>
          </ac:picMkLst>
        </pc:picChg>
        <pc:picChg chg="add mod modCrop">
          <ac:chgData name="Tuezuen Alican" userId="8d1d47f6-2b91-4fce-915d-70299788d020" providerId="ADAL" clId="{50FD1CA7-B6F4-4253-99A2-EF8CF5435612}" dt="2024-11-18T14:23:35.342" v="961" actId="732"/>
          <ac:picMkLst>
            <pc:docMk/>
            <pc:sldMk cId="3333533046" sldId="390"/>
            <ac:picMk id="27" creationId="{E8EC4735-3A6D-FF84-95F8-925CD88829D8}"/>
          </ac:picMkLst>
        </pc:picChg>
        <pc:inkChg chg="add del">
          <ac:chgData name="Tuezuen Alican" userId="8d1d47f6-2b91-4fce-915d-70299788d020" providerId="ADAL" clId="{50FD1CA7-B6F4-4253-99A2-EF8CF5435612}" dt="2024-11-18T14:10:43.487" v="940" actId="478"/>
          <ac:inkMkLst>
            <pc:docMk/>
            <pc:sldMk cId="3333533046" sldId="390"/>
            <ac:inkMk id="5" creationId="{09A623C9-E97A-BDAB-3115-ED97608A7D34}"/>
          </ac:inkMkLst>
        </pc:inkChg>
        <pc:inkChg chg="add mod">
          <ac:chgData name="Tuezuen Alican" userId="8d1d47f6-2b91-4fce-915d-70299788d020" providerId="ADAL" clId="{50FD1CA7-B6F4-4253-99A2-EF8CF5435612}" dt="2024-11-18T11:29:35.938" v="594"/>
          <ac:inkMkLst>
            <pc:docMk/>
            <pc:sldMk cId="3333533046" sldId="390"/>
            <ac:inkMk id="6" creationId="{AAA90792-FE30-D6C3-5C1D-AC9911E9B17F}"/>
          </ac:inkMkLst>
        </pc:inkChg>
        <pc:inkChg chg="del">
          <ac:chgData name="Tuezuen Alican" userId="8d1d47f6-2b91-4fce-915d-70299788d020" providerId="ADAL" clId="{50FD1CA7-B6F4-4253-99A2-EF8CF5435612}" dt="2024-11-18T14:10:43.487" v="940" actId="478"/>
          <ac:inkMkLst>
            <pc:docMk/>
            <pc:sldMk cId="3333533046" sldId="390"/>
            <ac:inkMk id="7" creationId="{A53FB623-23F2-18E7-502D-0FB7C207E38C}"/>
          </ac:inkMkLst>
        </pc:inkChg>
        <pc:inkChg chg="del">
          <ac:chgData name="Tuezuen Alican" userId="8d1d47f6-2b91-4fce-915d-70299788d020" providerId="ADAL" clId="{50FD1CA7-B6F4-4253-99A2-EF8CF5435612}" dt="2024-11-18T14:10:43.487" v="940" actId="478"/>
          <ac:inkMkLst>
            <pc:docMk/>
            <pc:sldMk cId="3333533046" sldId="390"/>
            <ac:inkMk id="8" creationId="{A5D2347B-80CC-E3BF-A799-925C2568B767}"/>
          </ac:inkMkLst>
        </pc:inkChg>
        <pc:inkChg chg="del">
          <ac:chgData name="Tuezuen Alican" userId="8d1d47f6-2b91-4fce-915d-70299788d020" providerId="ADAL" clId="{50FD1CA7-B6F4-4253-99A2-EF8CF5435612}" dt="2024-11-18T14:10:43.487" v="940" actId="478"/>
          <ac:inkMkLst>
            <pc:docMk/>
            <pc:sldMk cId="3333533046" sldId="390"/>
            <ac:inkMk id="9" creationId="{8556C977-52B9-A011-2E4E-970667F1275C}"/>
          </ac:inkMkLst>
        </pc:inkChg>
        <pc:inkChg chg="del">
          <ac:chgData name="Tuezuen Alican" userId="8d1d47f6-2b91-4fce-915d-70299788d020" providerId="ADAL" clId="{50FD1CA7-B6F4-4253-99A2-EF8CF5435612}" dt="2024-11-18T14:10:43.487" v="940" actId="478"/>
          <ac:inkMkLst>
            <pc:docMk/>
            <pc:sldMk cId="3333533046" sldId="390"/>
            <ac:inkMk id="10" creationId="{897DC0E6-B282-DEA7-1868-6DB15918CA82}"/>
          </ac:inkMkLst>
        </pc:inkChg>
        <pc:inkChg chg="add mod">
          <ac:chgData name="Tuezuen Alican" userId="8d1d47f6-2b91-4fce-915d-70299788d020" providerId="ADAL" clId="{50FD1CA7-B6F4-4253-99A2-EF8CF5435612}" dt="2024-11-18T11:29:35.938" v="594"/>
          <ac:inkMkLst>
            <pc:docMk/>
            <pc:sldMk cId="3333533046" sldId="390"/>
            <ac:inkMk id="11" creationId="{45B918BF-53EB-F787-ACC3-E353C5857F80}"/>
          </ac:inkMkLst>
        </pc:inkChg>
        <pc:inkChg chg="add del">
          <ac:chgData name="Tuezuen Alican" userId="8d1d47f6-2b91-4fce-915d-70299788d020" providerId="ADAL" clId="{50FD1CA7-B6F4-4253-99A2-EF8CF5435612}" dt="2024-11-18T14:10:43.487" v="940" actId="478"/>
          <ac:inkMkLst>
            <pc:docMk/>
            <pc:sldMk cId="3333533046" sldId="390"/>
            <ac:inkMk id="13" creationId="{AD9C9E90-5F5F-4558-C25F-67F166F0AABB}"/>
          </ac:inkMkLst>
        </pc:inkChg>
        <pc:inkChg chg="add del mod">
          <ac:chgData name="Tuezuen Alican" userId="8d1d47f6-2b91-4fce-915d-70299788d020" providerId="ADAL" clId="{50FD1CA7-B6F4-4253-99A2-EF8CF5435612}" dt="2024-11-18T14:10:43.487" v="940" actId="478"/>
          <ac:inkMkLst>
            <pc:docMk/>
            <pc:sldMk cId="3333533046" sldId="390"/>
            <ac:inkMk id="14" creationId="{09858E7B-3DD9-641F-F83D-675D21C9DC67}"/>
          </ac:inkMkLst>
        </pc:inkChg>
        <pc:inkChg chg="add del">
          <ac:chgData name="Tuezuen Alican" userId="8d1d47f6-2b91-4fce-915d-70299788d020" providerId="ADAL" clId="{50FD1CA7-B6F4-4253-99A2-EF8CF5435612}" dt="2024-11-18T14:10:43.487" v="940" actId="478"/>
          <ac:inkMkLst>
            <pc:docMk/>
            <pc:sldMk cId="3333533046" sldId="390"/>
            <ac:inkMk id="15" creationId="{64FAC8CC-0F1C-7D92-1436-464C4932D5DB}"/>
          </ac:inkMkLst>
        </pc:inkChg>
        <pc:inkChg chg="add del">
          <ac:chgData name="Tuezuen Alican" userId="8d1d47f6-2b91-4fce-915d-70299788d020" providerId="ADAL" clId="{50FD1CA7-B6F4-4253-99A2-EF8CF5435612}" dt="2024-11-18T14:10:43.487" v="940" actId="478"/>
          <ac:inkMkLst>
            <pc:docMk/>
            <pc:sldMk cId="3333533046" sldId="390"/>
            <ac:inkMk id="17" creationId="{5BEF3DD7-2FF4-4986-D57A-B1860949AD47}"/>
          </ac:inkMkLst>
        </pc:inkChg>
        <pc:inkChg chg="add mod">
          <ac:chgData name="Tuezuen Alican" userId="8d1d47f6-2b91-4fce-915d-70299788d020" providerId="ADAL" clId="{50FD1CA7-B6F4-4253-99A2-EF8CF5435612}" dt="2024-11-18T11:29:35.938" v="594"/>
          <ac:inkMkLst>
            <pc:docMk/>
            <pc:sldMk cId="3333533046" sldId="390"/>
            <ac:inkMk id="18" creationId="{15F9A97A-22DB-96B2-8B4E-2DC7A60C5360}"/>
          </ac:inkMkLst>
        </pc:inkChg>
        <pc:inkChg chg="add del mod">
          <ac:chgData name="Tuezuen Alican" userId="8d1d47f6-2b91-4fce-915d-70299788d020" providerId="ADAL" clId="{50FD1CA7-B6F4-4253-99A2-EF8CF5435612}" dt="2024-11-18T14:10:43.487" v="940" actId="478"/>
          <ac:inkMkLst>
            <pc:docMk/>
            <pc:sldMk cId="3333533046" sldId="390"/>
            <ac:inkMk id="19" creationId="{5934FD2A-9FC9-381D-BE26-6A96FF2A56A0}"/>
          </ac:inkMkLst>
        </pc:inkChg>
      </pc:sldChg>
      <pc:sldChg chg="addSp delSp modSp add mod modAnim modNotesTx">
        <pc:chgData name="Tuezuen Alican" userId="8d1d47f6-2b91-4fce-915d-70299788d020" providerId="ADAL" clId="{50FD1CA7-B6F4-4253-99A2-EF8CF5435612}" dt="2024-11-18T16:21:11.768" v="2312"/>
        <pc:sldMkLst>
          <pc:docMk/>
          <pc:sldMk cId="281465343" sldId="391"/>
        </pc:sldMkLst>
        <pc:spChg chg="mod">
          <ac:chgData name="Tuezuen Alican" userId="8d1d47f6-2b91-4fce-915d-70299788d020" providerId="ADAL" clId="{50FD1CA7-B6F4-4253-99A2-EF8CF5435612}" dt="2024-11-18T14:26:46.460" v="1015" actId="20577"/>
          <ac:spMkLst>
            <pc:docMk/>
            <pc:sldMk cId="281465343" sldId="391"/>
            <ac:spMk id="4" creationId="{1FB3D494-96BF-7DD5-8AA9-9FE060702E33}"/>
          </ac:spMkLst>
        </pc:spChg>
        <pc:spChg chg="add mod">
          <ac:chgData name="Tuezuen Alican" userId="8d1d47f6-2b91-4fce-915d-70299788d020" providerId="ADAL" clId="{50FD1CA7-B6F4-4253-99A2-EF8CF5435612}" dt="2024-11-18T14:27:57.304" v="1026" actId="1076"/>
          <ac:spMkLst>
            <pc:docMk/>
            <pc:sldMk cId="281465343" sldId="391"/>
            <ac:spMk id="11" creationId="{A7AE7488-0A18-CD0A-F926-BFB8525466D4}"/>
          </ac:spMkLst>
        </pc:spChg>
        <pc:picChg chg="add del mod">
          <ac:chgData name="Tuezuen Alican" userId="8d1d47f6-2b91-4fce-915d-70299788d020" providerId="ADAL" clId="{50FD1CA7-B6F4-4253-99A2-EF8CF5435612}" dt="2024-11-18T14:24:42.807" v="967" actId="478"/>
          <ac:picMkLst>
            <pc:docMk/>
            <pc:sldMk cId="281465343" sldId="391"/>
            <ac:picMk id="6" creationId="{CEBD297F-5D1E-82D3-ED91-37667B82C0A2}"/>
          </ac:picMkLst>
        </pc:picChg>
        <pc:picChg chg="add del mod">
          <ac:chgData name="Tuezuen Alican" userId="8d1d47f6-2b91-4fce-915d-70299788d020" providerId="ADAL" clId="{50FD1CA7-B6F4-4253-99A2-EF8CF5435612}" dt="2024-11-18T14:26:44.212" v="1014" actId="478"/>
          <ac:picMkLst>
            <pc:docMk/>
            <pc:sldMk cId="281465343" sldId="391"/>
            <ac:picMk id="8" creationId="{28E2F2D1-1B72-449E-4052-88C4399712EA}"/>
          </ac:picMkLst>
        </pc:picChg>
        <pc:picChg chg="add mod">
          <ac:chgData name="Tuezuen Alican" userId="8d1d47f6-2b91-4fce-915d-70299788d020" providerId="ADAL" clId="{50FD1CA7-B6F4-4253-99A2-EF8CF5435612}" dt="2024-11-18T14:27:14.111" v="1019" actId="1076"/>
          <ac:picMkLst>
            <pc:docMk/>
            <pc:sldMk cId="281465343" sldId="391"/>
            <ac:picMk id="9" creationId="{0561A656-30F6-7D2A-C8FD-ED50A3F0D3C9}"/>
          </ac:picMkLst>
        </pc:picChg>
        <pc:picChg chg="add mod">
          <ac:chgData name="Tuezuen Alican" userId="8d1d47f6-2b91-4fce-915d-70299788d020" providerId="ADAL" clId="{50FD1CA7-B6F4-4253-99A2-EF8CF5435612}" dt="2024-11-18T14:27:28.232" v="1024" actId="1076"/>
          <ac:picMkLst>
            <pc:docMk/>
            <pc:sldMk cId="281465343" sldId="391"/>
            <ac:picMk id="10" creationId="{705AA922-795E-CC71-B915-0928A3A20330}"/>
          </ac:picMkLst>
        </pc:picChg>
        <pc:picChg chg="del">
          <ac:chgData name="Tuezuen Alican" userId="8d1d47f6-2b91-4fce-915d-70299788d020" providerId="ADAL" clId="{50FD1CA7-B6F4-4253-99A2-EF8CF5435612}" dt="2024-11-18T14:23:01.032" v="960" actId="478"/>
          <ac:picMkLst>
            <pc:docMk/>
            <pc:sldMk cId="281465343" sldId="391"/>
            <ac:picMk id="27" creationId="{E8EC4735-3A6D-FF84-95F8-925CD88829D8}"/>
          </ac:picMkLst>
        </pc:picChg>
      </pc:sldChg>
      <pc:sldChg chg="add del ord">
        <pc:chgData name="Tuezuen Alican" userId="8d1d47f6-2b91-4fce-915d-70299788d020" providerId="ADAL" clId="{50FD1CA7-B6F4-4253-99A2-EF8CF5435612}" dt="2024-11-18T14:33:48.211" v="1035" actId="2696"/>
        <pc:sldMkLst>
          <pc:docMk/>
          <pc:sldMk cId="765826444" sldId="392"/>
        </pc:sldMkLst>
      </pc:sldChg>
      <pc:sldChg chg="add del">
        <pc:chgData name="Tuezuen Alican" userId="8d1d47f6-2b91-4fce-915d-70299788d020" providerId="ADAL" clId="{50FD1CA7-B6F4-4253-99A2-EF8CF5435612}" dt="2024-11-18T14:28:58.023" v="1031" actId="2696"/>
        <pc:sldMkLst>
          <pc:docMk/>
          <pc:sldMk cId="1517322663" sldId="392"/>
        </pc:sldMkLst>
      </pc:sldChg>
      <pc:sldChg chg="addSp delSp modSp add mod modAnim">
        <pc:chgData name="Tuezuen Alican" userId="8d1d47f6-2b91-4fce-915d-70299788d020" providerId="ADAL" clId="{50FD1CA7-B6F4-4253-99A2-EF8CF5435612}" dt="2024-11-18T16:30:50.388" v="2366"/>
        <pc:sldMkLst>
          <pc:docMk/>
          <pc:sldMk cId="2901527429" sldId="392"/>
        </pc:sldMkLst>
        <pc:spChg chg="mod">
          <ac:chgData name="Tuezuen Alican" userId="8d1d47f6-2b91-4fce-915d-70299788d020" providerId="ADAL" clId="{50FD1CA7-B6F4-4253-99A2-EF8CF5435612}" dt="2024-11-18T15:01:47.670" v="1901" actId="20577"/>
          <ac:spMkLst>
            <pc:docMk/>
            <pc:sldMk cId="2901527429" sldId="392"/>
            <ac:spMk id="3" creationId="{2AF22C85-2A54-FF88-DCC3-1C6C25CC35AE}"/>
          </ac:spMkLst>
        </pc:spChg>
        <pc:spChg chg="del mod">
          <ac:chgData name="Tuezuen Alican" userId="8d1d47f6-2b91-4fce-915d-70299788d020" providerId="ADAL" clId="{50FD1CA7-B6F4-4253-99A2-EF8CF5435612}" dt="2024-11-18T15:05:18.480" v="1913"/>
          <ac:spMkLst>
            <pc:docMk/>
            <pc:sldMk cId="2901527429" sldId="392"/>
            <ac:spMk id="4" creationId="{886EB9F2-0353-EDAC-8DC3-AA79673FCE40}"/>
          </ac:spMkLst>
        </pc:spChg>
        <pc:picChg chg="add del mod">
          <ac:chgData name="Tuezuen Alican" userId="8d1d47f6-2b91-4fce-915d-70299788d020" providerId="ADAL" clId="{50FD1CA7-B6F4-4253-99A2-EF8CF5435612}" dt="2024-11-18T15:31:59.640" v="1925" actId="478"/>
          <ac:picMkLst>
            <pc:docMk/>
            <pc:sldMk cId="2901527429" sldId="392"/>
            <ac:picMk id="6" creationId="{E19BFBBB-7E6C-3C74-C14A-DC1962EE86A2}"/>
          </ac:picMkLst>
        </pc:picChg>
        <pc:picChg chg="add del mod">
          <ac:chgData name="Tuezuen Alican" userId="8d1d47f6-2b91-4fce-915d-70299788d020" providerId="ADAL" clId="{50FD1CA7-B6F4-4253-99A2-EF8CF5435612}" dt="2024-11-18T15:36:56.106" v="1939" actId="478"/>
          <ac:picMkLst>
            <pc:docMk/>
            <pc:sldMk cId="2901527429" sldId="392"/>
            <ac:picMk id="8" creationId="{44C1FE61-78C9-E630-E01C-09A02C4938CE}"/>
          </ac:picMkLst>
        </pc:picChg>
        <pc:picChg chg="add mod">
          <ac:chgData name="Tuezuen Alican" userId="8d1d47f6-2b91-4fce-915d-70299788d020" providerId="ADAL" clId="{50FD1CA7-B6F4-4253-99A2-EF8CF5435612}" dt="2024-11-18T15:37:02.254" v="1942" actId="1076"/>
          <ac:picMkLst>
            <pc:docMk/>
            <pc:sldMk cId="2901527429" sldId="392"/>
            <ac:picMk id="10" creationId="{45600C15-8AE8-249F-04DC-9EA5C51ADC92}"/>
          </ac:picMkLst>
        </pc:picChg>
        <pc:picChg chg="add mod">
          <ac:chgData name="Tuezuen Alican" userId="8d1d47f6-2b91-4fce-915d-70299788d020" providerId="ADAL" clId="{50FD1CA7-B6F4-4253-99A2-EF8CF5435612}" dt="2024-11-18T15:37:37.302" v="1944" actId="1076"/>
          <ac:picMkLst>
            <pc:docMk/>
            <pc:sldMk cId="2901527429" sldId="392"/>
            <ac:picMk id="12" creationId="{C58E59BB-6C10-D4E0-6CEB-3FD1E0296906}"/>
          </ac:picMkLst>
        </pc:picChg>
        <pc:picChg chg="add">
          <ac:chgData name="Tuezuen Alican" userId="8d1d47f6-2b91-4fce-915d-70299788d020" providerId="ADAL" clId="{50FD1CA7-B6F4-4253-99A2-EF8CF5435612}" dt="2024-11-18T15:38:07.948" v="1945" actId="22"/>
          <ac:picMkLst>
            <pc:docMk/>
            <pc:sldMk cId="2901527429" sldId="392"/>
            <ac:picMk id="14" creationId="{074CD287-006A-390E-A435-0315FF0944DF}"/>
          </ac:picMkLst>
        </pc:picChg>
      </pc:sldChg>
      <pc:sldChg chg="addSp modSp add mod modAnim">
        <pc:chgData name="Tuezuen Alican" userId="8d1d47f6-2b91-4fce-915d-70299788d020" providerId="ADAL" clId="{50FD1CA7-B6F4-4253-99A2-EF8CF5435612}" dt="2024-11-18T16:36:49.466" v="2390"/>
        <pc:sldMkLst>
          <pc:docMk/>
          <pc:sldMk cId="2981638491" sldId="393"/>
        </pc:sldMkLst>
        <pc:picChg chg="add mod">
          <ac:chgData name="Tuezuen Alican" userId="8d1d47f6-2b91-4fce-915d-70299788d020" providerId="ADAL" clId="{50FD1CA7-B6F4-4253-99A2-EF8CF5435612}" dt="2024-11-18T16:33:55.761" v="2376" actId="962"/>
          <ac:picMkLst>
            <pc:docMk/>
            <pc:sldMk cId="2981638491" sldId="393"/>
            <ac:picMk id="5" creationId="{8C303C14-D20A-2D87-7F9C-543840FCE304}"/>
          </ac:picMkLst>
        </pc:picChg>
        <pc:picChg chg="mod">
          <ac:chgData name="Tuezuen Alican" userId="8d1d47f6-2b91-4fce-915d-70299788d020" providerId="ADAL" clId="{50FD1CA7-B6F4-4253-99A2-EF8CF5435612}" dt="2024-11-18T15:45:29.928" v="1968" actId="14100"/>
          <ac:picMkLst>
            <pc:docMk/>
            <pc:sldMk cId="2981638491" sldId="393"/>
            <ac:picMk id="8" creationId="{44C1FE61-78C9-E630-E01C-09A02C4938CE}"/>
          </ac:picMkLst>
        </pc:picChg>
      </pc:sldChg>
      <pc:sldChg chg="addSp delSp modSp add mod modNotesTx">
        <pc:chgData name="Tuezuen Alican" userId="8d1d47f6-2b91-4fce-915d-70299788d020" providerId="ADAL" clId="{50FD1CA7-B6F4-4253-99A2-EF8CF5435612}" dt="2024-11-18T15:51:46.920" v="2240" actId="20577"/>
        <pc:sldMkLst>
          <pc:docMk/>
          <pc:sldMk cId="2314337530" sldId="394"/>
        </pc:sldMkLst>
        <pc:spChg chg="del">
          <ac:chgData name="Tuezuen Alican" userId="8d1d47f6-2b91-4fce-915d-70299788d020" providerId="ADAL" clId="{50FD1CA7-B6F4-4253-99A2-EF8CF5435612}" dt="2024-11-18T15:47:31.549" v="1970" actId="478"/>
          <ac:spMkLst>
            <pc:docMk/>
            <pc:sldMk cId="2314337530" sldId="394"/>
            <ac:spMk id="4" creationId="{4A74D4B6-EC4F-B871-8FC6-FA156BE170A2}"/>
          </ac:spMkLst>
        </pc:spChg>
        <pc:picChg chg="add mod">
          <ac:chgData name="Tuezuen Alican" userId="8d1d47f6-2b91-4fce-915d-70299788d020" providerId="ADAL" clId="{50FD1CA7-B6F4-4253-99A2-EF8CF5435612}" dt="2024-11-18T15:48:18.065" v="1973" actId="962"/>
          <ac:picMkLst>
            <pc:docMk/>
            <pc:sldMk cId="2314337530" sldId="394"/>
            <ac:picMk id="6" creationId="{BDBD6D17-CBD6-3F75-9346-93498B143BCA}"/>
          </ac:picMkLst>
        </pc:picChg>
      </pc:sldChg>
      <pc:sldChg chg="addSp delSp modSp add mod">
        <pc:chgData name="Tuezuen Alican" userId="8d1d47f6-2b91-4fce-915d-70299788d020" providerId="ADAL" clId="{50FD1CA7-B6F4-4253-99A2-EF8CF5435612}" dt="2024-11-18T15:59:20.942" v="2270" actId="1076"/>
        <pc:sldMkLst>
          <pc:docMk/>
          <pc:sldMk cId="2302105606" sldId="395"/>
        </pc:sldMkLst>
        <pc:picChg chg="add del mod">
          <ac:chgData name="Tuezuen Alican" userId="8d1d47f6-2b91-4fce-915d-70299788d020" providerId="ADAL" clId="{50FD1CA7-B6F4-4253-99A2-EF8CF5435612}" dt="2024-11-18T15:57:39.112" v="2256" actId="21"/>
          <ac:picMkLst>
            <pc:docMk/>
            <pc:sldMk cId="2302105606" sldId="395"/>
            <ac:picMk id="5" creationId="{A6FF16AA-FFD7-F9E4-8B79-C5FF3BD20709}"/>
          </ac:picMkLst>
        </pc:picChg>
        <pc:picChg chg="del">
          <ac:chgData name="Tuezuen Alican" userId="8d1d47f6-2b91-4fce-915d-70299788d020" providerId="ADAL" clId="{50FD1CA7-B6F4-4253-99A2-EF8CF5435612}" dt="2024-11-18T15:53:36.388" v="2242" actId="478"/>
          <ac:picMkLst>
            <pc:docMk/>
            <pc:sldMk cId="2302105606" sldId="395"/>
            <ac:picMk id="6" creationId="{BDBD6D17-CBD6-3F75-9346-93498B143BCA}"/>
          </ac:picMkLst>
        </pc:picChg>
        <pc:picChg chg="add mod">
          <ac:chgData name="Tuezuen Alican" userId="8d1d47f6-2b91-4fce-915d-70299788d020" providerId="ADAL" clId="{50FD1CA7-B6F4-4253-99A2-EF8CF5435612}" dt="2024-11-18T15:59:20.942" v="2270" actId="1076"/>
          <ac:picMkLst>
            <pc:docMk/>
            <pc:sldMk cId="2302105606" sldId="395"/>
            <ac:picMk id="8" creationId="{64A121B7-EE20-F4D3-3943-F914BB82145C}"/>
          </ac:picMkLst>
        </pc:picChg>
      </pc:sldChg>
      <pc:sldChg chg="addSp delSp modSp add mod">
        <pc:chgData name="Tuezuen Alican" userId="8d1d47f6-2b91-4fce-915d-70299788d020" providerId="ADAL" clId="{50FD1CA7-B6F4-4253-99A2-EF8CF5435612}" dt="2024-11-18T15:59:13.722" v="2269" actId="1076"/>
        <pc:sldMkLst>
          <pc:docMk/>
          <pc:sldMk cId="3167292633" sldId="396"/>
        </pc:sldMkLst>
        <pc:picChg chg="add mod">
          <ac:chgData name="Tuezuen Alican" userId="8d1d47f6-2b91-4fce-915d-70299788d020" providerId="ADAL" clId="{50FD1CA7-B6F4-4253-99A2-EF8CF5435612}" dt="2024-11-18T15:59:13.722" v="2269" actId="1076"/>
          <ac:picMkLst>
            <pc:docMk/>
            <pc:sldMk cId="3167292633" sldId="396"/>
            <ac:picMk id="5" creationId="{3EA4B53A-6822-B26F-010A-9E34F9267251}"/>
          </ac:picMkLst>
        </pc:picChg>
        <pc:picChg chg="del">
          <ac:chgData name="Tuezuen Alican" userId="8d1d47f6-2b91-4fce-915d-70299788d020" providerId="ADAL" clId="{50FD1CA7-B6F4-4253-99A2-EF8CF5435612}" dt="2024-11-18T15:58:39.929" v="2262" actId="478"/>
          <ac:picMkLst>
            <pc:docMk/>
            <pc:sldMk cId="3167292633" sldId="396"/>
            <ac:picMk id="8" creationId="{64A121B7-EE20-F4D3-3943-F914BB82145C}"/>
          </ac:picMkLst>
        </pc:picChg>
      </pc:sldChg>
      <pc:sldChg chg="add del">
        <pc:chgData name="Tuezuen Alican" userId="8d1d47f6-2b91-4fce-915d-70299788d020" providerId="ADAL" clId="{50FD1CA7-B6F4-4253-99A2-EF8CF5435612}" dt="2024-11-18T16:21:10.521" v="2311" actId="2696"/>
        <pc:sldMkLst>
          <pc:docMk/>
          <pc:sldMk cId="103987017" sldId="397"/>
        </pc:sldMkLst>
      </pc:sldChg>
      <pc:sldChg chg="delSp modSp add mod">
        <pc:chgData name="Tuezuen Alican" userId="8d1d47f6-2b91-4fce-915d-70299788d020" providerId="ADAL" clId="{50FD1CA7-B6F4-4253-99A2-EF8CF5435612}" dt="2024-11-18T16:26:38.305" v="2329" actId="1076"/>
        <pc:sldMkLst>
          <pc:docMk/>
          <pc:sldMk cId="3269799795" sldId="397"/>
        </pc:sldMkLst>
        <pc:picChg chg="del">
          <ac:chgData name="Tuezuen Alican" userId="8d1d47f6-2b91-4fce-915d-70299788d020" providerId="ADAL" clId="{50FD1CA7-B6F4-4253-99A2-EF8CF5435612}" dt="2024-11-18T16:26:33.318" v="2328" actId="478"/>
          <ac:picMkLst>
            <pc:docMk/>
            <pc:sldMk cId="3269799795" sldId="397"/>
            <ac:picMk id="10" creationId="{C4C64198-CCE1-E03F-49D5-AA1C8323D1D8}"/>
          </ac:picMkLst>
        </pc:picChg>
        <pc:picChg chg="mod">
          <ac:chgData name="Tuezuen Alican" userId="8d1d47f6-2b91-4fce-915d-70299788d020" providerId="ADAL" clId="{50FD1CA7-B6F4-4253-99A2-EF8CF5435612}" dt="2024-11-18T16:26:38.305" v="2329" actId="1076"/>
          <ac:picMkLst>
            <pc:docMk/>
            <pc:sldMk cId="3269799795" sldId="397"/>
            <ac:picMk id="12" creationId="{74A85303-1028-A4DA-44D1-AD5D97FE00B5}"/>
          </ac:picMkLst>
        </pc:picChg>
      </pc:sldChg>
      <pc:sldChg chg="addSp delSp modSp add del mod">
        <pc:chgData name="Tuezuen Alican" userId="8d1d47f6-2b91-4fce-915d-70299788d020" providerId="ADAL" clId="{50FD1CA7-B6F4-4253-99A2-EF8CF5435612}" dt="2024-11-18T16:38:07.149" v="2400" actId="2696"/>
        <pc:sldMkLst>
          <pc:docMk/>
          <pc:sldMk cId="3733588637" sldId="398"/>
        </pc:sldMkLst>
        <pc:picChg chg="add del mod">
          <ac:chgData name="Tuezuen Alican" userId="8d1d47f6-2b91-4fce-915d-70299788d020" providerId="ADAL" clId="{50FD1CA7-B6F4-4253-99A2-EF8CF5435612}" dt="2024-11-18T16:33:45.212" v="2372" actId="21"/>
          <ac:picMkLst>
            <pc:docMk/>
            <pc:sldMk cId="3733588637" sldId="398"/>
            <ac:picMk id="5" creationId="{8C303C14-D20A-2D87-7F9C-543840FCE304}"/>
          </ac:picMkLst>
        </pc:picChg>
        <pc:picChg chg="del">
          <ac:chgData name="Tuezuen Alican" userId="8d1d47f6-2b91-4fce-915d-70299788d020" providerId="ADAL" clId="{50FD1CA7-B6F4-4253-99A2-EF8CF5435612}" dt="2024-11-18T16:33:20.425" v="2369" actId="478"/>
          <ac:picMkLst>
            <pc:docMk/>
            <pc:sldMk cId="3733588637" sldId="398"/>
            <ac:picMk id="8" creationId="{44C1FE61-78C9-E630-E01C-09A02C4938CE}"/>
          </ac:picMkLst>
        </pc:picChg>
      </pc:sldChg>
      <pc:sldChg chg="delSp add del mod">
        <pc:chgData name="Tuezuen Alican" userId="8d1d47f6-2b91-4fce-915d-70299788d020" providerId="ADAL" clId="{50FD1CA7-B6F4-4253-99A2-EF8CF5435612}" dt="2024-11-18T16:37:52.535" v="2394" actId="2696"/>
        <pc:sldMkLst>
          <pc:docMk/>
          <pc:sldMk cId="2180837138" sldId="399"/>
        </pc:sldMkLst>
        <pc:spChg chg="del">
          <ac:chgData name="Tuezuen Alican" userId="8d1d47f6-2b91-4fce-915d-70299788d020" providerId="ADAL" clId="{50FD1CA7-B6F4-4253-99A2-EF8CF5435612}" dt="2024-11-18T16:37:43.527" v="2392" actId="478"/>
          <ac:spMkLst>
            <pc:docMk/>
            <pc:sldMk cId="2180837138" sldId="399"/>
            <ac:spMk id="4" creationId="{886EB9F2-0353-EDAC-8DC3-AA79673FCE40}"/>
          </ac:spMkLst>
        </pc:spChg>
      </pc:sldChg>
      <pc:sldChg chg="addSp delSp modSp add mod ord">
        <pc:chgData name="Tuezuen Alican" userId="8d1d47f6-2b91-4fce-915d-70299788d020" providerId="ADAL" clId="{50FD1CA7-B6F4-4253-99A2-EF8CF5435612}" dt="2024-11-18T16:37:58.361" v="2399" actId="1076"/>
        <pc:sldMkLst>
          <pc:docMk/>
          <pc:sldMk cId="2038428570" sldId="400"/>
        </pc:sldMkLst>
        <pc:picChg chg="add mod">
          <ac:chgData name="Tuezuen Alican" userId="8d1d47f6-2b91-4fce-915d-70299788d020" providerId="ADAL" clId="{50FD1CA7-B6F4-4253-99A2-EF8CF5435612}" dt="2024-11-18T16:37:58.361" v="2399" actId="1076"/>
          <ac:picMkLst>
            <pc:docMk/>
            <pc:sldMk cId="2038428570" sldId="400"/>
            <ac:picMk id="5" creationId="{026969B3-F8F2-06B7-ED96-990CC0F4544B}"/>
          </ac:picMkLst>
        </pc:picChg>
        <pc:picChg chg="del">
          <ac:chgData name="Tuezuen Alican" userId="8d1d47f6-2b91-4fce-915d-70299788d020" providerId="ADAL" clId="{50FD1CA7-B6F4-4253-99A2-EF8CF5435612}" dt="2024-11-18T16:37:55.472" v="2397" actId="478"/>
          <ac:picMkLst>
            <pc:docMk/>
            <pc:sldMk cId="2038428570" sldId="400"/>
            <ac:picMk id="12" creationId="{74A85303-1028-A4DA-44D1-AD5D97FE00B5}"/>
          </ac:picMkLst>
        </pc:picChg>
      </pc:sldChg>
      <pc:sldChg chg="addSp delSp modSp add mod ord delAnim modNotesTx">
        <pc:chgData name="Tuezuen Alican" userId="8d1d47f6-2b91-4fce-915d-70299788d020" providerId="ADAL" clId="{50FD1CA7-B6F4-4253-99A2-EF8CF5435612}" dt="2024-11-18T16:41:21.331" v="2438"/>
        <pc:sldMkLst>
          <pc:docMk/>
          <pc:sldMk cId="3323942478" sldId="401"/>
        </pc:sldMkLst>
        <pc:picChg chg="del">
          <ac:chgData name="Tuezuen Alican" userId="8d1d47f6-2b91-4fce-915d-70299788d020" providerId="ADAL" clId="{50FD1CA7-B6F4-4253-99A2-EF8CF5435612}" dt="2024-11-18T16:38:18.292" v="2402" actId="478"/>
          <ac:picMkLst>
            <pc:docMk/>
            <pc:sldMk cId="3323942478" sldId="401"/>
            <ac:picMk id="5" creationId="{8C303C14-D20A-2D87-7F9C-543840FCE304}"/>
          </ac:picMkLst>
        </pc:picChg>
        <pc:picChg chg="add mod">
          <ac:chgData name="Tuezuen Alican" userId="8d1d47f6-2b91-4fce-915d-70299788d020" providerId="ADAL" clId="{50FD1CA7-B6F4-4253-99A2-EF8CF5435612}" dt="2024-11-18T16:40:39.419" v="2413" actId="1076"/>
          <ac:picMkLst>
            <pc:docMk/>
            <pc:sldMk cId="3323942478" sldId="401"/>
            <ac:picMk id="6" creationId="{8B40C7CF-D2FC-C4F9-8104-14BBCD5AD1EC}"/>
          </ac:picMkLst>
        </pc:picChg>
        <pc:picChg chg="del">
          <ac:chgData name="Tuezuen Alican" userId="8d1d47f6-2b91-4fce-915d-70299788d020" providerId="ADAL" clId="{50FD1CA7-B6F4-4253-99A2-EF8CF5435612}" dt="2024-11-18T16:38:18.982" v="2403" actId="478"/>
          <ac:picMkLst>
            <pc:docMk/>
            <pc:sldMk cId="3323942478" sldId="401"/>
            <ac:picMk id="8" creationId="{44C1FE61-78C9-E630-E01C-09A02C4938CE}"/>
          </ac:picMkLst>
        </pc:picChg>
      </pc:sldChg>
      <pc:sldChg chg="addSp delSp modSp add mod">
        <pc:chgData name="Tuezuen Alican" userId="8d1d47f6-2b91-4fce-915d-70299788d020" providerId="ADAL" clId="{50FD1CA7-B6F4-4253-99A2-EF8CF5435612}" dt="2024-11-18T16:47:08.279" v="2458" actId="1076"/>
        <pc:sldMkLst>
          <pc:docMk/>
          <pc:sldMk cId="779838650" sldId="402"/>
        </pc:sldMkLst>
        <pc:picChg chg="add del mod">
          <ac:chgData name="Tuezuen Alican" userId="8d1d47f6-2b91-4fce-915d-70299788d020" providerId="ADAL" clId="{50FD1CA7-B6F4-4253-99A2-EF8CF5435612}" dt="2024-11-18T16:47:02.780" v="2454" actId="478"/>
          <ac:picMkLst>
            <pc:docMk/>
            <pc:sldMk cId="779838650" sldId="402"/>
            <ac:picMk id="5" creationId="{EF46C424-EECB-6023-1561-32813FB9CEF2}"/>
          </ac:picMkLst>
        </pc:picChg>
        <pc:picChg chg="del">
          <ac:chgData name="Tuezuen Alican" userId="8d1d47f6-2b91-4fce-915d-70299788d020" providerId="ADAL" clId="{50FD1CA7-B6F4-4253-99A2-EF8CF5435612}" dt="2024-11-18T16:45:08.989" v="2443" actId="478"/>
          <ac:picMkLst>
            <pc:docMk/>
            <pc:sldMk cId="779838650" sldId="402"/>
            <ac:picMk id="6" creationId="{8B40C7CF-D2FC-C4F9-8104-14BBCD5AD1EC}"/>
          </ac:picMkLst>
        </pc:picChg>
        <pc:picChg chg="add mod">
          <ac:chgData name="Tuezuen Alican" userId="8d1d47f6-2b91-4fce-915d-70299788d020" providerId="ADAL" clId="{50FD1CA7-B6F4-4253-99A2-EF8CF5435612}" dt="2024-11-18T16:46:46.591" v="2453" actId="1076"/>
          <ac:picMkLst>
            <pc:docMk/>
            <pc:sldMk cId="779838650" sldId="402"/>
            <ac:picMk id="8" creationId="{2526AF49-A0F4-A39F-498F-7C0082ECC476}"/>
          </ac:picMkLst>
        </pc:picChg>
        <pc:picChg chg="add mod">
          <ac:chgData name="Tuezuen Alican" userId="8d1d47f6-2b91-4fce-915d-70299788d020" providerId="ADAL" clId="{50FD1CA7-B6F4-4253-99A2-EF8CF5435612}" dt="2024-11-18T16:47:08.279" v="2458" actId="1076"/>
          <ac:picMkLst>
            <pc:docMk/>
            <pc:sldMk cId="779838650" sldId="402"/>
            <ac:picMk id="10" creationId="{4B38A108-FDD3-5472-902F-EEDB6A787313}"/>
          </ac:picMkLst>
        </pc:picChg>
      </pc:sldChg>
      <pc:sldChg chg="delSp add del mod">
        <pc:chgData name="Tuezuen Alican" userId="8d1d47f6-2b91-4fce-915d-70299788d020" providerId="ADAL" clId="{50FD1CA7-B6F4-4253-99A2-EF8CF5435612}" dt="2024-11-18T16:41:08.876" v="2416" actId="2696"/>
        <pc:sldMkLst>
          <pc:docMk/>
          <pc:sldMk cId="3210706972" sldId="402"/>
        </pc:sldMkLst>
        <pc:picChg chg="del">
          <ac:chgData name="Tuezuen Alican" userId="8d1d47f6-2b91-4fce-915d-70299788d020" providerId="ADAL" clId="{50FD1CA7-B6F4-4253-99A2-EF8CF5435612}" dt="2024-11-18T16:40:56.313" v="2415" actId="478"/>
          <ac:picMkLst>
            <pc:docMk/>
            <pc:sldMk cId="3210706972" sldId="402"/>
            <ac:picMk id="6" creationId="{8B40C7CF-D2FC-C4F9-8104-14BBCD5AD1EC}"/>
          </ac:picMkLst>
        </pc:picChg>
      </pc:sldChg>
    </pc:docChg>
  </pc:docChgLst>
  <pc:docChgLst>
    <pc:chgData name="Bachmann Nadine" userId="7dcc49e8-5b3c-490e-a033-b3b705e73cad" providerId="ADAL" clId="{0B2F1212-D86D-43B9-A786-56B7EDA06823}"/>
    <pc:docChg chg="custSel addSld delSld modSld sldOrd">
      <pc:chgData name="Bachmann Nadine" userId="7dcc49e8-5b3c-490e-a033-b3b705e73cad" providerId="ADAL" clId="{0B2F1212-D86D-43B9-A786-56B7EDA06823}" dt="2024-08-21T08:09:50.109" v="328" actId="20577"/>
      <pc:docMkLst>
        <pc:docMk/>
      </pc:docMkLst>
      <pc:sldChg chg="modSp del mod ord">
        <pc:chgData name="Bachmann Nadine" userId="7dcc49e8-5b3c-490e-a033-b3b705e73cad" providerId="ADAL" clId="{0B2F1212-D86D-43B9-A786-56B7EDA06823}" dt="2024-08-21T08:07:33.249" v="289" actId="47"/>
        <pc:sldMkLst>
          <pc:docMk/>
          <pc:sldMk cId="2364426024" sldId="268"/>
        </pc:sldMkLst>
        <pc:spChg chg="mod">
          <ac:chgData name="Bachmann Nadine" userId="7dcc49e8-5b3c-490e-a033-b3b705e73cad" providerId="ADAL" clId="{0B2F1212-D86D-43B9-A786-56B7EDA06823}" dt="2024-08-21T08:03:40.166" v="253" actId="14100"/>
          <ac:spMkLst>
            <pc:docMk/>
            <pc:sldMk cId="2364426024" sldId="268"/>
            <ac:spMk id="3" creationId="{9F978F97-D47E-99B6-6066-49468FCE0CAF}"/>
          </ac:spMkLst>
        </pc:spChg>
        <pc:spChg chg="mod">
          <ac:chgData name="Bachmann Nadine" userId="7dcc49e8-5b3c-490e-a033-b3b705e73cad" providerId="ADAL" clId="{0B2F1212-D86D-43B9-A786-56B7EDA06823}" dt="2024-08-21T08:04:46.626" v="260" actId="14100"/>
          <ac:spMkLst>
            <pc:docMk/>
            <pc:sldMk cId="2364426024" sldId="268"/>
            <ac:spMk id="5" creationId="{863A3D06-2BC2-F873-9740-53E3CCA5324E}"/>
          </ac:spMkLst>
        </pc:spChg>
      </pc:sldChg>
      <pc:sldChg chg="modSp mod">
        <pc:chgData name="Bachmann Nadine" userId="7dcc49e8-5b3c-490e-a033-b3b705e73cad" providerId="ADAL" clId="{0B2F1212-D86D-43B9-A786-56B7EDA06823}" dt="2024-08-21T07:56:10.145" v="175"/>
        <pc:sldMkLst>
          <pc:docMk/>
          <pc:sldMk cId="2315416086" sldId="339"/>
        </pc:sldMkLst>
        <pc:spChg chg="mod">
          <ac:chgData name="Bachmann Nadine" userId="7dcc49e8-5b3c-490e-a033-b3b705e73cad" providerId="ADAL" clId="{0B2F1212-D86D-43B9-A786-56B7EDA06823}" dt="2024-08-21T07:56:10.145" v="175"/>
          <ac:spMkLst>
            <pc:docMk/>
            <pc:sldMk cId="2315416086" sldId="339"/>
            <ac:spMk id="4" creationId="{800A072D-49C0-4210-3599-A83565F6C3CF}"/>
          </ac:spMkLst>
        </pc:spChg>
      </pc:sldChg>
      <pc:sldChg chg="delSp modSp del mod">
        <pc:chgData name="Bachmann Nadine" userId="7dcc49e8-5b3c-490e-a033-b3b705e73cad" providerId="ADAL" clId="{0B2F1212-D86D-43B9-A786-56B7EDA06823}" dt="2024-08-21T07:55:07.406" v="174" actId="47"/>
        <pc:sldMkLst>
          <pc:docMk/>
          <pc:sldMk cId="2610783949" sldId="345"/>
        </pc:sldMkLst>
        <pc:grpChg chg="mod">
          <ac:chgData name="Bachmann Nadine" userId="7dcc49e8-5b3c-490e-a033-b3b705e73cad" providerId="ADAL" clId="{0B2F1212-D86D-43B9-A786-56B7EDA06823}" dt="2024-08-21T07:43:55.421" v="3" actId="1076"/>
          <ac:grpSpMkLst>
            <pc:docMk/>
            <pc:sldMk cId="2610783949" sldId="345"/>
            <ac:grpSpMk id="12" creationId="{763C53DF-0FD4-49C4-A4CD-50DCEA460FD5}"/>
          </ac:grpSpMkLst>
        </pc:grpChg>
        <pc:grpChg chg="del">
          <ac:chgData name="Bachmann Nadine" userId="7dcc49e8-5b3c-490e-a033-b3b705e73cad" providerId="ADAL" clId="{0B2F1212-D86D-43B9-A786-56B7EDA06823}" dt="2024-08-21T07:43:41.014" v="2" actId="478"/>
          <ac:grpSpMkLst>
            <pc:docMk/>
            <pc:sldMk cId="2610783949" sldId="345"/>
            <ac:grpSpMk id="13" creationId="{CB1FF3F6-0611-C623-232D-7791D82E6B89}"/>
          </ac:grpSpMkLst>
        </pc:grpChg>
      </pc:sldChg>
      <pc:sldChg chg="modSp mod">
        <pc:chgData name="Bachmann Nadine" userId="7dcc49e8-5b3c-490e-a033-b3b705e73cad" providerId="ADAL" clId="{0B2F1212-D86D-43B9-A786-56B7EDA06823}" dt="2024-08-21T07:44:47.084" v="5"/>
        <pc:sldMkLst>
          <pc:docMk/>
          <pc:sldMk cId="3385469654" sldId="346"/>
        </pc:sldMkLst>
        <pc:spChg chg="mod">
          <ac:chgData name="Bachmann Nadine" userId="7dcc49e8-5b3c-490e-a033-b3b705e73cad" providerId="ADAL" clId="{0B2F1212-D86D-43B9-A786-56B7EDA06823}" dt="2024-08-21T07:44:47.084" v="5"/>
          <ac:spMkLst>
            <pc:docMk/>
            <pc:sldMk cId="3385469654" sldId="346"/>
            <ac:spMk id="3" creationId="{2AF22C85-2A54-FF88-DCC3-1C6C25CC35AE}"/>
          </ac:spMkLst>
        </pc:spChg>
      </pc:sldChg>
      <pc:sldChg chg="del">
        <pc:chgData name="Bachmann Nadine" userId="7dcc49e8-5b3c-490e-a033-b3b705e73cad" providerId="ADAL" clId="{0B2F1212-D86D-43B9-A786-56B7EDA06823}" dt="2024-08-21T07:43:29.463" v="1" actId="47"/>
        <pc:sldMkLst>
          <pc:docMk/>
          <pc:sldMk cId="3329744754" sldId="350"/>
        </pc:sldMkLst>
      </pc:sldChg>
      <pc:sldChg chg="del">
        <pc:chgData name="Bachmann Nadine" userId="7dcc49e8-5b3c-490e-a033-b3b705e73cad" providerId="ADAL" clId="{0B2F1212-D86D-43B9-A786-56B7EDA06823}" dt="2024-08-21T07:56:28.860" v="176" actId="47"/>
        <pc:sldMkLst>
          <pc:docMk/>
          <pc:sldMk cId="3975730026" sldId="351"/>
        </pc:sldMkLst>
      </pc:sldChg>
      <pc:sldChg chg="del">
        <pc:chgData name="Bachmann Nadine" userId="7dcc49e8-5b3c-490e-a033-b3b705e73cad" providerId="ADAL" clId="{0B2F1212-D86D-43B9-A786-56B7EDA06823}" dt="2024-08-21T07:56:29.980" v="178" actId="47"/>
        <pc:sldMkLst>
          <pc:docMk/>
          <pc:sldMk cId="2112280159" sldId="352"/>
        </pc:sldMkLst>
      </pc:sldChg>
      <pc:sldChg chg="modSp add mod">
        <pc:chgData name="Bachmann Nadine" userId="7dcc49e8-5b3c-490e-a033-b3b705e73cad" providerId="ADAL" clId="{0B2F1212-D86D-43B9-A786-56B7EDA06823}" dt="2024-08-21T07:50:31.689" v="95" actId="20577"/>
        <pc:sldMkLst>
          <pc:docMk/>
          <pc:sldMk cId="759413884" sldId="353"/>
        </pc:sldMkLst>
        <pc:spChg chg="mod">
          <ac:chgData name="Bachmann Nadine" userId="7dcc49e8-5b3c-490e-a033-b3b705e73cad" providerId="ADAL" clId="{0B2F1212-D86D-43B9-A786-56B7EDA06823}" dt="2024-08-21T07:50:27.043" v="93" actId="20577"/>
          <ac:spMkLst>
            <pc:docMk/>
            <pc:sldMk cId="759413884" sldId="353"/>
            <ac:spMk id="3" creationId="{2AF22C85-2A54-FF88-DCC3-1C6C25CC35AE}"/>
          </ac:spMkLst>
        </pc:spChg>
        <pc:spChg chg="mod">
          <ac:chgData name="Bachmann Nadine" userId="7dcc49e8-5b3c-490e-a033-b3b705e73cad" providerId="ADAL" clId="{0B2F1212-D86D-43B9-A786-56B7EDA06823}" dt="2024-08-21T07:50:31.689" v="95" actId="20577"/>
          <ac:spMkLst>
            <pc:docMk/>
            <pc:sldMk cId="759413884" sldId="353"/>
            <ac:spMk id="4" creationId="{1FB3D494-96BF-7DD5-8AA9-9FE060702E33}"/>
          </ac:spMkLst>
        </pc:spChg>
      </pc:sldChg>
      <pc:sldChg chg="modSp add mod">
        <pc:chgData name="Bachmann Nadine" userId="7dcc49e8-5b3c-490e-a033-b3b705e73cad" providerId="ADAL" clId="{0B2F1212-D86D-43B9-A786-56B7EDA06823}" dt="2024-08-21T07:44:58.323" v="9" actId="20577"/>
        <pc:sldMkLst>
          <pc:docMk/>
          <pc:sldMk cId="2072081183" sldId="354"/>
        </pc:sldMkLst>
        <pc:spChg chg="mod">
          <ac:chgData name="Bachmann Nadine" userId="7dcc49e8-5b3c-490e-a033-b3b705e73cad" providerId="ADAL" clId="{0B2F1212-D86D-43B9-A786-56B7EDA06823}" dt="2024-08-21T07:44:58.323" v="9" actId="20577"/>
          <ac:spMkLst>
            <pc:docMk/>
            <pc:sldMk cId="2072081183" sldId="354"/>
            <ac:spMk id="3" creationId="{2AF22C85-2A54-FF88-DCC3-1C6C25CC35AE}"/>
          </ac:spMkLst>
        </pc:spChg>
      </pc:sldChg>
      <pc:sldChg chg="modSp add mod">
        <pc:chgData name="Bachmann Nadine" userId="7dcc49e8-5b3c-490e-a033-b3b705e73cad" providerId="ADAL" clId="{0B2F1212-D86D-43B9-A786-56B7EDA06823}" dt="2024-08-21T08:01:20.087" v="245" actId="20577"/>
        <pc:sldMkLst>
          <pc:docMk/>
          <pc:sldMk cId="1890686406" sldId="355"/>
        </pc:sldMkLst>
        <pc:spChg chg="mod">
          <ac:chgData name="Bachmann Nadine" userId="7dcc49e8-5b3c-490e-a033-b3b705e73cad" providerId="ADAL" clId="{0B2F1212-D86D-43B9-A786-56B7EDA06823}" dt="2024-08-21T08:01:20.087" v="245" actId="20577"/>
          <ac:spMkLst>
            <pc:docMk/>
            <pc:sldMk cId="1890686406" sldId="355"/>
            <ac:spMk id="3" creationId="{2AF22C85-2A54-FF88-DCC3-1C6C25CC35AE}"/>
          </ac:spMkLst>
        </pc:spChg>
      </pc:sldChg>
      <pc:sldChg chg="modSp add mod">
        <pc:chgData name="Bachmann Nadine" userId="7dcc49e8-5b3c-490e-a033-b3b705e73cad" providerId="ADAL" clId="{0B2F1212-D86D-43B9-A786-56B7EDA06823}" dt="2024-08-21T07:47:58.218" v="29" actId="20577"/>
        <pc:sldMkLst>
          <pc:docMk/>
          <pc:sldMk cId="410665911" sldId="356"/>
        </pc:sldMkLst>
        <pc:spChg chg="mod">
          <ac:chgData name="Bachmann Nadine" userId="7dcc49e8-5b3c-490e-a033-b3b705e73cad" providerId="ADAL" clId="{0B2F1212-D86D-43B9-A786-56B7EDA06823}" dt="2024-08-21T07:47:58.218" v="29" actId="20577"/>
          <ac:spMkLst>
            <pc:docMk/>
            <pc:sldMk cId="410665911" sldId="356"/>
            <ac:spMk id="3" creationId="{2AF22C85-2A54-FF88-DCC3-1C6C25CC35AE}"/>
          </ac:spMkLst>
        </pc:spChg>
      </pc:sldChg>
      <pc:sldChg chg="modSp add mod">
        <pc:chgData name="Bachmann Nadine" userId="7dcc49e8-5b3c-490e-a033-b3b705e73cad" providerId="ADAL" clId="{0B2F1212-D86D-43B9-A786-56B7EDA06823}" dt="2024-08-21T07:48:11.976" v="36" actId="20577"/>
        <pc:sldMkLst>
          <pc:docMk/>
          <pc:sldMk cId="1668305882" sldId="357"/>
        </pc:sldMkLst>
        <pc:spChg chg="mod">
          <ac:chgData name="Bachmann Nadine" userId="7dcc49e8-5b3c-490e-a033-b3b705e73cad" providerId="ADAL" clId="{0B2F1212-D86D-43B9-A786-56B7EDA06823}" dt="2024-08-21T07:48:11.976" v="36" actId="20577"/>
          <ac:spMkLst>
            <pc:docMk/>
            <pc:sldMk cId="1668305882" sldId="357"/>
            <ac:spMk id="3" creationId="{2AF22C85-2A54-FF88-DCC3-1C6C25CC35AE}"/>
          </ac:spMkLst>
        </pc:spChg>
      </pc:sldChg>
      <pc:sldChg chg="modSp add mod">
        <pc:chgData name="Bachmann Nadine" userId="7dcc49e8-5b3c-490e-a033-b3b705e73cad" providerId="ADAL" clId="{0B2F1212-D86D-43B9-A786-56B7EDA06823}" dt="2024-08-21T07:48:20.437" v="51" actId="20577"/>
        <pc:sldMkLst>
          <pc:docMk/>
          <pc:sldMk cId="3004342383" sldId="358"/>
        </pc:sldMkLst>
        <pc:spChg chg="mod">
          <ac:chgData name="Bachmann Nadine" userId="7dcc49e8-5b3c-490e-a033-b3b705e73cad" providerId="ADAL" clId="{0B2F1212-D86D-43B9-A786-56B7EDA06823}" dt="2024-08-21T07:48:20.437" v="51" actId="20577"/>
          <ac:spMkLst>
            <pc:docMk/>
            <pc:sldMk cId="3004342383" sldId="358"/>
            <ac:spMk id="3" creationId="{2AF22C85-2A54-FF88-DCC3-1C6C25CC35AE}"/>
          </ac:spMkLst>
        </pc:spChg>
      </pc:sldChg>
      <pc:sldChg chg="modSp add mod ord">
        <pc:chgData name="Bachmann Nadine" userId="7dcc49e8-5b3c-490e-a033-b3b705e73cad" providerId="ADAL" clId="{0B2F1212-D86D-43B9-A786-56B7EDA06823}" dt="2024-08-21T08:06:41.621" v="277" actId="20577"/>
        <pc:sldMkLst>
          <pc:docMk/>
          <pc:sldMk cId="3779448952" sldId="359"/>
        </pc:sldMkLst>
        <pc:spChg chg="mod">
          <ac:chgData name="Bachmann Nadine" userId="7dcc49e8-5b3c-490e-a033-b3b705e73cad" providerId="ADAL" clId="{0B2F1212-D86D-43B9-A786-56B7EDA06823}" dt="2024-08-21T08:06:41.621" v="277" actId="20577"/>
          <ac:spMkLst>
            <pc:docMk/>
            <pc:sldMk cId="3779448952" sldId="359"/>
            <ac:spMk id="5" creationId="{863A3D06-2BC2-F873-9740-53E3CCA5324E}"/>
          </ac:spMkLst>
        </pc:spChg>
      </pc:sldChg>
      <pc:sldChg chg="modSp add del mod ord">
        <pc:chgData name="Bachmann Nadine" userId="7dcc49e8-5b3c-490e-a033-b3b705e73cad" providerId="ADAL" clId="{0B2F1212-D86D-43B9-A786-56B7EDA06823}" dt="2024-08-21T08:07:12.191" v="283" actId="47"/>
        <pc:sldMkLst>
          <pc:docMk/>
          <pc:sldMk cId="116368733" sldId="360"/>
        </pc:sldMkLst>
        <pc:spChg chg="mod">
          <ac:chgData name="Bachmann Nadine" userId="7dcc49e8-5b3c-490e-a033-b3b705e73cad" providerId="ADAL" clId="{0B2F1212-D86D-43B9-A786-56B7EDA06823}" dt="2024-08-21T08:05:25.016" v="264" actId="14100"/>
          <ac:spMkLst>
            <pc:docMk/>
            <pc:sldMk cId="116368733" sldId="360"/>
            <ac:spMk id="3" creationId="{9F978F97-D47E-99B6-6066-49468FCE0CAF}"/>
          </ac:spMkLst>
        </pc:spChg>
        <pc:spChg chg="mod">
          <ac:chgData name="Bachmann Nadine" userId="7dcc49e8-5b3c-490e-a033-b3b705e73cad" providerId="ADAL" clId="{0B2F1212-D86D-43B9-A786-56B7EDA06823}" dt="2024-08-21T08:05:21.167" v="262" actId="14100"/>
          <ac:spMkLst>
            <pc:docMk/>
            <pc:sldMk cId="116368733" sldId="360"/>
            <ac:spMk id="5" creationId="{863A3D06-2BC2-F873-9740-53E3CCA5324E}"/>
          </ac:spMkLst>
        </pc:spChg>
      </pc:sldChg>
      <pc:sldChg chg="modSp add mod ord">
        <pc:chgData name="Bachmann Nadine" userId="7dcc49e8-5b3c-490e-a033-b3b705e73cad" providerId="ADAL" clId="{0B2F1212-D86D-43B9-A786-56B7EDA06823}" dt="2024-08-21T08:07:30.408" v="288"/>
        <pc:sldMkLst>
          <pc:docMk/>
          <pc:sldMk cId="2736334898" sldId="361"/>
        </pc:sldMkLst>
        <pc:spChg chg="mod">
          <ac:chgData name="Bachmann Nadine" userId="7dcc49e8-5b3c-490e-a033-b3b705e73cad" providerId="ADAL" clId="{0B2F1212-D86D-43B9-A786-56B7EDA06823}" dt="2024-08-21T08:07:30.408" v="288"/>
          <ac:spMkLst>
            <pc:docMk/>
            <pc:sldMk cId="2736334898" sldId="361"/>
            <ac:spMk id="5" creationId="{863A3D06-2BC2-F873-9740-53E3CCA5324E}"/>
          </ac:spMkLst>
        </pc:spChg>
      </pc:sldChg>
      <pc:sldChg chg="modSp add mod">
        <pc:chgData name="Bachmann Nadine" userId="7dcc49e8-5b3c-490e-a033-b3b705e73cad" providerId="ADAL" clId="{0B2F1212-D86D-43B9-A786-56B7EDA06823}" dt="2024-08-21T07:52:30.497" v="142" actId="20577"/>
        <pc:sldMkLst>
          <pc:docMk/>
          <pc:sldMk cId="1541400017" sldId="362"/>
        </pc:sldMkLst>
        <pc:spChg chg="mod">
          <ac:chgData name="Bachmann Nadine" userId="7dcc49e8-5b3c-490e-a033-b3b705e73cad" providerId="ADAL" clId="{0B2F1212-D86D-43B9-A786-56B7EDA06823}" dt="2024-08-21T07:52:30.497" v="142" actId="20577"/>
          <ac:spMkLst>
            <pc:docMk/>
            <pc:sldMk cId="1541400017" sldId="362"/>
            <ac:spMk id="3" creationId="{2AF22C85-2A54-FF88-DCC3-1C6C25CC35AE}"/>
          </ac:spMkLst>
        </pc:spChg>
      </pc:sldChg>
      <pc:sldChg chg="modSp add mod">
        <pc:chgData name="Bachmann Nadine" userId="7dcc49e8-5b3c-490e-a033-b3b705e73cad" providerId="ADAL" clId="{0B2F1212-D86D-43B9-A786-56B7EDA06823}" dt="2024-08-21T07:50:46.289" v="107" actId="20577"/>
        <pc:sldMkLst>
          <pc:docMk/>
          <pc:sldMk cId="1617521948" sldId="363"/>
        </pc:sldMkLst>
        <pc:spChg chg="mod">
          <ac:chgData name="Bachmann Nadine" userId="7dcc49e8-5b3c-490e-a033-b3b705e73cad" providerId="ADAL" clId="{0B2F1212-D86D-43B9-A786-56B7EDA06823}" dt="2024-08-21T07:50:44.444" v="105" actId="20577"/>
          <ac:spMkLst>
            <pc:docMk/>
            <pc:sldMk cId="1617521948" sldId="363"/>
            <ac:spMk id="3" creationId="{2AF22C85-2A54-FF88-DCC3-1C6C25CC35AE}"/>
          </ac:spMkLst>
        </pc:spChg>
        <pc:spChg chg="mod">
          <ac:chgData name="Bachmann Nadine" userId="7dcc49e8-5b3c-490e-a033-b3b705e73cad" providerId="ADAL" clId="{0B2F1212-D86D-43B9-A786-56B7EDA06823}" dt="2024-08-21T07:50:46.289" v="107" actId="20577"/>
          <ac:spMkLst>
            <pc:docMk/>
            <pc:sldMk cId="1617521948" sldId="363"/>
            <ac:spMk id="4" creationId="{1FB3D494-96BF-7DD5-8AA9-9FE060702E33}"/>
          </ac:spMkLst>
        </pc:spChg>
      </pc:sldChg>
      <pc:sldChg chg="modSp add mod">
        <pc:chgData name="Bachmann Nadine" userId="7dcc49e8-5b3c-490e-a033-b3b705e73cad" providerId="ADAL" clId="{0B2F1212-D86D-43B9-A786-56B7EDA06823}" dt="2024-08-21T07:50:51.408" v="111" actId="6549"/>
        <pc:sldMkLst>
          <pc:docMk/>
          <pc:sldMk cId="113561882" sldId="364"/>
        </pc:sldMkLst>
        <pc:spChg chg="mod">
          <ac:chgData name="Bachmann Nadine" userId="7dcc49e8-5b3c-490e-a033-b3b705e73cad" providerId="ADAL" clId="{0B2F1212-D86D-43B9-A786-56B7EDA06823}" dt="2024-08-21T07:50:49.241" v="109" actId="6549"/>
          <ac:spMkLst>
            <pc:docMk/>
            <pc:sldMk cId="113561882" sldId="364"/>
            <ac:spMk id="3" creationId="{2AF22C85-2A54-FF88-DCC3-1C6C25CC35AE}"/>
          </ac:spMkLst>
        </pc:spChg>
        <pc:spChg chg="mod">
          <ac:chgData name="Bachmann Nadine" userId="7dcc49e8-5b3c-490e-a033-b3b705e73cad" providerId="ADAL" clId="{0B2F1212-D86D-43B9-A786-56B7EDA06823}" dt="2024-08-21T07:50:51.408" v="111" actId="6549"/>
          <ac:spMkLst>
            <pc:docMk/>
            <pc:sldMk cId="113561882" sldId="364"/>
            <ac:spMk id="4" creationId="{1FB3D494-96BF-7DD5-8AA9-9FE060702E33}"/>
          </ac:spMkLst>
        </pc:spChg>
      </pc:sldChg>
      <pc:sldChg chg="modSp add mod ord">
        <pc:chgData name="Bachmann Nadine" userId="7dcc49e8-5b3c-490e-a033-b3b705e73cad" providerId="ADAL" clId="{0B2F1212-D86D-43B9-A786-56B7EDA06823}" dt="2024-08-21T07:53:39.514" v="170" actId="20577"/>
        <pc:sldMkLst>
          <pc:docMk/>
          <pc:sldMk cId="3217535897" sldId="365"/>
        </pc:sldMkLst>
        <pc:spChg chg="mod">
          <ac:chgData name="Bachmann Nadine" userId="7dcc49e8-5b3c-490e-a033-b3b705e73cad" providerId="ADAL" clId="{0B2F1212-D86D-43B9-A786-56B7EDA06823}" dt="2024-08-21T07:53:39.514" v="170" actId="20577"/>
          <ac:spMkLst>
            <pc:docMk/>
            <pc:sldMk cId="3217535897" sldId="365"/>
            <ac:spMk id="5" creationId="{863A3D06-2BC2-F873-9740-53E3CCA5324E}"/>
          </ac:spMkLst>
        </pc:spChg>
      </pc:sldChg>
      <pc:sldChg chg="modSp add mod">
        <pc:chgData name="Bachmann Nadine" userId="7dcc49e8-5b3c-490e-a033-b3b705e73cad" providerId="ADAL" clId="{0B2F1212-D86D-43B9-A786-56B7EDA06823}" dt="2024-08-21T07:57:46.387" v="200" actId="20577"/>
        <pc:sldMkLst>
          <pc:docMk/>
          <pc:sldMk cId="3864283" sldId="366"/>
        </pc:sldMkLst>
        <pc:spChg chg="mod">
          <ac:chgData name="Bachmann Nadine" userId="7dcc49e8-5b3c-490e-a033-b3b705e73cad" providerId="ADAL" clId="{0B2F1212-D86D-43B9-A786-56B7EDA06823}" dt="2024-08-21T07:53:50.371" v="173" actId="20577"/>
          <ac:spMkLst>
            <pc:docMk/>
            <pc:sldMk cId="3864283" sldId="366"/>
            <ac:spMk id="3" creationId="{2AF22C85-2A54-FF88-DCC3-1C6C25CC35AE}"/>
          </ac:spMkLst>
        </pc:spChg>
        <pc:spChg chg="mod">
          <ac:chgData name="Bachmann Nadine" userId="7dcc49e8-5b3c-490e-a033-b3b705e73cad" providerId="ADAL" clId="{0B2F1212-D86D-43B9-A786-56B7EDA06823}" dt="2024-08-21T07:57:46.387" v="200" actId="20577"/>
          <ac:spMkLst>
            <pc:docMk/>
            <pc:sldMk cId="3864283" sldId="366"/>
            <ac:spMk id="4" creationId="{1FB3D494-96BF-7DD5-8AA9-9FE060702E33}"/>
          </ac:spMkLst>
        </pc:spChg>
      </pc:sldChg>
      <pc:sldChg chg="modSp add mod">
        <pc:chgData name="Bachmann Nadine" userId="7dcc49e8-5b3c-490e-a033-b3b705e73cad" providerId="ADAL" clId="{0B2F1212-D86D-43B9-A786-56B7EDA06823}" dt="2024-08-21T07:52:17.895" v="134" actId="20577"/>
        <pc:sldMkLst>
          <pc:docMk/>
          <pc:sldMk cId="1590341865" sldId="367"/>
        </pc:sldMkLst>
        <pc:spChg chg="mod">
          <ac:chgData name="Bachmann Nadine" userId="7dcc49e8-5b3c-490e-a033-b3b705e73cad" providerId="ADAL" clId="{0B2F1212-D86D-43B9-A786-56B7EDA06823}" dt="2024-08-21T07:52:17.895" v="134" actId="20577"/>
          <ac:spMkLst>
            <pc:docMk/>
            <pc:sldMk cId="1590341865" sldId="367"/>
            <ac:spMk id="3" creationId="{2AF22C85-2A54-FF88-DCC3-1C6C25CC35AE}"/>
          </ac:spMkLst>
        </pc:spChg>
        <pc:spChg chg="mod">
          <ac:chgData name="Bachmann Nadine" userId="7dcc49e8-5b3c-490e-a033-b3b705e73cad" providerId="ADAL" clId="{0B2F1212-D86D-43B9-A786-56B7EDA06823}" dt="2024-08-21T07:52:14.636" v="130" actId="20577"/>
          <ac:spMkLst>
            <pc:docMk/>
            <pc:sldMk cId="1590341865" sldId="367"/>
            <ac:spMk id="4" creationId="{1FB3D494-96BF-7DD5-8AA9-9FE060702E33}"/>
          </ac:spMkLst>
        </pc:spChg>
      </pc:sldChg>
      <pc:sldChg chg="modSp add mod">
        <pc:chgData name="Bachmann Nadine" userId="7dcc49e8-5b3c-490e-a033-b3b705e73cad" providerId="ADAL" clId="{0B2F1212-D86D-43B9-A786-56B7EDA06823}" dt="2024-08-21T07:52:55.608" v="155" actId="20577"/>
        <pc:sldMkLst>
          <pc:docMk/>
          <pc:sldMk cId="3318633272" sldId="368"/>
        </pc:sldMkLst>
        <pc:spChg chg="mod">
          <ac:chgData name="Bachmann Nadine" userId="7dcc49e8-5b3c-490e-a033-b3b705e73cad" providerId="ADAL" clId="{0B2F1212-D86D-43B9-A786-56B7EDA06823}" dt="2024-08-21T07:52:55.608" v="155" actId="20577"/>
          <ac:spMkLst>
            <pc:docMk/>
            <pc:sldMk cId="3318633272" sldId="368"/>
            <ac:spMk id="3" creationId="{2AF22C85-2A54-FF88-DCC3-1C6C25CC35AE}"/>
          </ac:spMkLst>
        </pc:spChg>
      </pc:sldChg>
      <pc:sldChg chg="modSp add mod">
        <pc:chgData name="Bachmann Nadine" userId="7dcc49e8-5b3c-490e-a033-b3b705e73cad" providerId="ADAL" clId="{0B2F1212-D86D-43B9-A786-56B7EDA06823}" dt="2024-08-21T07:53:06.649" v="162" actId="20577"/>
        <pc:sldMkLst>
          <pc:docMk/>
          <pc:sldMk cId="3830778507" sldId="369"/>
        </pc:sldMkLst>
        <pc:spChg chg="mod">
          <ac:chgData name="Bachmann Nadine" userId="7dcc49e8-5b3c-490e-a033-b3b705e73cad" providerId="ADAL" clId="{0B2F1212-D86D-43B9-A786-56B7EDA06823}" dt="2024-08-21T07:53:06.649" v="162" actId="20577"/>
          <ac:spMkLst>
            <pc:docMk/>
            <pc:sldMk cId="3830778507" sldId="369"/>
            <ac:spMk id="3" creationId="{2AF22C85-2A54-FF88-DCC3-1C6C25CC35AE}"/>
          </ac:spMkLst>
        </pc:spChg>
      </pc:sldChg>
      <pc:sldChg chg="modSp add mod">
        <pc:chgData name="Bachmann Nadine" userId="7dcc49e8-5b3c-490e-a033-b3b705e73cad" providerId="ADAL" clId="{0B2F1212-D86D-43B9-A786-56B7EDA06823}" dt="2024-08-21T07:53:10.480" v="163" actId="6549"/>
        <pc:sldMkLst>
          <pc:docMk/>
          <pc:sldMk cId="14468633" sldId="370"/>
        </pc:sldMkLst>
        <pc:spChg chg="mod">
          <ac:chgData name="Bachmann Nadine" userId="7dcc49e8-5b3c-490e-a033-b3b705e73cad" providerId="ADAL" clId="{0B2F1212-D86D-43B9-A786-56B7EDA06823}" dt="2024-08-21T07:53:10.480" v="163" actId="6549"/>
          <ac:spMkLst>
            <pc:docMk/>
            <pc:sldMk cId="14468633" sldId="370"/>
            <ac:spMk id="3" creationId="{2AF22C85-2A54-FF88-DCC3-1C6C25CC35AE}"/>
          </ac:spMkLst>
        </pc:spChg>
      </pc:sldChg>
      <pc:sldChg chg="add del">
        <pc:chgData name="Bachmann Nadine" userId="7dcc49e8-5b3c-490e-a033-b3b705e73cad" providerId="ADAL" clId="{0B2F1212-D86D-43B9-A786-56B7EDA06823}" dt="2024-08-21T07:56:29.411" v="177" actId="47"/>
        <pc:sldMkLst>
          <pc:docMk/>
          <pc:sldMk cId="2012947408" sldId="371"/>
        </pc:sldMkLst>
      </pc:sldChg>
      <pc:sldChg chg="add del">
        <pc:chgData name="Bachmann Nadine" userId="7dcc49e8-5b3c-490e-a033-b3b705e73cad" providerId="ADAL" clId="{0B2F1212-D86D-43B9-A786-56B7EDA06823}" dt="2024-08-21T07:57:11.715" v="189" actId="47"/>
        <pc:sldMkLst>
          <pc:docMk/>
          <pc:sldMk cId="3386842720" sldId="371"/>
        </pc:sldMkLst>
      </pc:sldChg>
      <pc:sldChg chg="modSp add mod ord">
        <pc:chgData name="Bachmann Nadine" userId="7dcc49e8-5b3c-490e-a033-b3b705e73cad" providerId="ADAL" clId="{0B2F1212-D86D-43B9-A786-56B7EDA06823}" dt="2024-08-21T08:09:50.109" v="328" actId="20577"/>
        <pc:sldMkLst>
          <pc:docMk/>
          <pc:sldMk cId="4200138169" sldId="371"/>
        </pc:sldMkLst>
        <pc:spChg chg="mod">
          <ac:chgData name="Bachmann Nadine" userId="7dcc49e8-5b3c-490e-a033-b3b705e73cad" providerId="ADAL" clId="{0B2F1212-D86D-43B9-A786-56B7EDA06823}" dt="2024-08-21T07:58:08.230" v="222" actId="20577"/>
          <ac:spMkLst>
            <pc:docMk/>
            <pc:sldMk cId="4200138169" sldId="371"/>
            <ac:spMk id="3" creationId="{2AF22C85-2A54-FF88-DCC3-1C6C25CC35AE}"/>
          </ac:spMkLst>
        </pc:spChg>
        <pc:spChg chg="mod">
          <ac:chgData name="Bachmann Nadine" userId="7dcc49e8-5b3c-490e-a033-b3b705e73cad" providerId="ADAL" clId="{0B2F1212-D86D-43B9-A786-56B7EDA06823}" dt="2024-08-21T08:09:50.109" v="328" actId="20577"/>
          <ac:spMkLst>
            <pc:docMk/>
            <pc:sldMk cId="4200138169" sldId="371"/>
            <ac:spMk id="4" creationId="{1FB3D494-96BF-7DD5-8AA9-9FE060702E33}"/>
          </ac:spMkLst>
        </pc:spChg>
      </pc:sldChg>
      <pc:sldChg chg="modSp add mod">
        <pc:chgData name="Bachmann Nadine" userId="7dcc49e8-5b3c-490e-a033-b3b705e73cad" providerId="ADAL" clId="{0B2F1212-D86D-43B9-A786-56B7EDA06823}" dt="2024-08-21T08:01:53.615" v="249" actId="20577"/>
        <pc:sldMkLst>
          <pc:docMk/>
          <pc:sldMk cId="2548647790" sldId="372"/>
        </pc:sldMkLst>
        <pc:spChg chg="mod">
          <ac:chgData name="Bachmann Nadine" userId="7dcc49e8-5b3c-490e-a033-b3b705e73cad" providerId="ADAL" clId="{0B2F1212-D86D-43B9-A786-56B7EDA06823}" dt="2024-08-21T08:01:53.615" v="249" actId="20577"/>
          <ac:spMkLst>
            <pc:docMk/>
            <pc:sldMk cId="2548647790" sldId="372"/>
            <ac:spMk id="3" creationId="{2AF22C85-2A54-FF88-DCC3-1C6C25CC35AE}"/>
          </ac:spMkLst>
        </pc:spChg>
      </pc:sldChg>
      <pc:sldChg chg="add">
        <pc:chgData name="Bachmann Nadine" userId="7dcc49e8-5b3c-490e-a033-b3b705e73cad" providerId="ADAL" clId="{0B2F1212-D86D-43B9-A786-56B7EDA06823}" dt="2024-08-21T08:06:57.267" v="278" actId="2890"/>
        <pc:sldMkLst>
          <pc:docMk/>
          <pc:sldMk cId="2714542768" sldId="373"/>
        </pc:sldMkLst>
      </pc:sldChg>
      <pc:sldChg chg="add">
        <pc:chgData name="Bachmann Nadine" userId="7dcc49e8-5b3c-490e-a033-b3b705e73cad" providerId="ADAL" clId="{0B2F1212-D86D-43B9-A786-56B7EDA06823}" dt="2024-08-21T08:07:21.264" v="284" actId="2890"/>
        <pc:sldMkLst>
          <pc:docMk/>
          <pc:sldMk cId="3584212909" sldId="374"/>
        </pc:sldMkLst>
      </pc:sldChg>
    </pc:docChg>
  </pc:docChgLst>
  <pc:docChgLst>
    <pc:chgData name="Brunner Manuel" userId="98c6aa75-c0ab-4bab-8a5d-3eff12a291d7" providerId="ADAL" clId="{004B5804-1B9A-4B8D-98B0-4CFCEA34B990}"/>
    <pc:docChg chg="custSel addSld delSld modSld modMainMaster">
      <pc:chgData name="Brunner Manuel" userId="98c6aa75-c0ab-4bab-8a5d-3eff12a291d7" providerId="ADAL" clId="{004B5804-1B9A-4B8D-98B0-4CFCEA34B990}" dt="2023-06-01T08:44:41.518" v="58" actId="6014"/>
      <pc:docMkLst>
        <pc:docMk/>
      </pc:docMkLst>
      <pc:sldChg chg="modSp mod">
        <pc:chgData name="Brunner Manuel" userId="98c6aa75-c0ab-4bab-8a5d-3eff12a291d7" providerId="ADAL" clId="{004B5804-1B9A-4B8D-98B0-4CFCEA34B990}" dt="2023-06-01T08:26:36.679" v="29" actId="20577"/>
        <pc:sldMkLst>
          <pc:docMk/>
          <pc:sldMk cId="2315416086" sldId="339"/>
        </pc:sldMkLst>
        <pc:spChg chg="mod">
          <ac:chgData name="Brunner Manuel" userId="98c6aa75-c0ab-4bab-8a5d-3eff12a291d7" providerId="ADAL" clId="{004B5804-1B9A-4B8D-98B0-4CFCEA34B990}" dt="2023-06-01T08:26:36.679" v="29" actId="20577"/>
          <ac:spMkLst>
            <pc:docMk/>
            <pc:sldMk cId="2315416086" sldId="339"/>
            <ac:spMk id="4" creationId="{800A072D-49C0-4210-3599-A83565F6C3CF}"/>
          </ac:spMkLst>
        </pc:spChg>
      </pc:sldChg>
      <pc:sldChg chg="add del">
        <pc:chgData name="Brunner Manuel" userId="98c6aa75-c0ab-4bab-8a5d-3eff12a291d7" providerId="ADAL" clId="{004B5804-1B9A-4B8D-98B0-4CFCEA34B990}" dt="2023-06-01T08:43:14.670" v="54" actId="47"/>
        <pc:sldMkLst>
          <pc:docMk/>
          <pc:sldMk cId="4230927132" sldId="353"/>
        </pc:sldMkLst>
      </pc:sldChg>
      <pc:sldChg chg="new">
        <pc:chgData name="Brunner Manuel" userId="98c6aa75-c0ab-4bab-8a5d-3eff12a291d7" providerId="ADAL" clId="{004B5804-1B9A-4B8D-98B0-4CFCEA34B990}" dt="2023-06-01T08:43:11.996" v="53" actId="680"/>
        <pc:sldMkLst>
          <pc:docMk/>
          <pc:sldMk cId="4045250481" sldId="354"/>
        </pc:sldMkLst>
      </pc:sldChg>
      <pc:sldMasterChg chg="modSldLayout">
        <pc:chgData name="Brunner Manuel" userId="98c6aa75-c0ab-4bab-8a5d-3eff12a291d7" providerId="ADAL" clId="{004B5804-1B9A-4B8D-98B0-4CFCEA34B990}" dt="2023-06-01T08:44:41.518" v="58" actId="6014"/>
        <pc:sldMasterMkLst>
          <pc:docMk/>
          <pc:sldMasterMk cId="1650399297" sldId="2147483648"/>
        </pc:sldMasterMkLst>
        <pc:sldLayoutChg chg="mod">
          <pc:chgData name="Brunner Manuel" userId="98c6aa75-c0ab-4bab-8a5d-3eff12a291d7" providerId="ADAL" clId="{004B5804-1B9A-4B8D-98B0-4CFCEA34B990}" dt="2023-06-01T08:44:26.886" v="57" actId="6014"/>
          <pc:sldLayoutMkLst>
            <pc:docMk/>
            <pc:sldMasterMk cId="1650399297" sldId="2147483648"/>
            <pc:sldLayoutMk cId="4170503726" sldId="2147483661"/>
          </pc:sldLayoutMkLst>
        </pc:sldLayoutChg>
        <pc:sldLayoutChg chg="addSp modSp mod">
          <pc:chgData name="Brunner Manuel" userId="98c6aa75-c0ab-4bab-8a5d-3eff12a291d7" providerId="ADAL" clId="{004B5804-1B9A-4B8D-98B0-4CFCEA34B990}" dt="2023-06-01T08:44:41.518" v="58" actId="6014"/>
          <pc:sldLayoutMkLst>
            <pc:docMk/>
            <pc:sldMasterMk cId="1650399297" sldId="2147483648"/>
            <pc:sldLayoutMk cId="826926675" sldId="2147483662"/>
          </pc:sldLayoutMkLst>
          <pc:spChg chg="add mod">
            <ac:chgData name="Brunner Manuel" userId="98c6aa75-c0ab-4bab-8a5d-3eff12a291d7" providerId="ADAL" clId="{004B5804-1B9A-4B8D-98B0-4CFCEA34B990}" dt="2023-06-01T08:39:54.846" v="49" actId="14100"/>
            <ac:spMkLst>
              <pc:docMk/>
              <pc:sldMasterMk cId="1650399297" sldId="2147483648"/>
              <pc:sldLayoutMk cId="826926675" sldId="2147483662"/>
              <ac:spMk id="4" creationId="{F1914DD5-8B0A-8FD8-14CC-81F53C94643E}"/>
            </ac:spMkLst>
          </pc:spChg>
          <pc:spChg chg="add mod">
            <ac:chgData name="Brunner Manuel" userId="98c6aa75-c0ab-4bab-8a5d-3eff12a291d7" providerId="ADAL" clId="{004B5804-1B9A-4B8D-98B0-4CFCEA34B990}" dt="2023-06-01T08:42:54.873" v="52" actId="947"/>
            <ac:spMkLst>
              <pc:docMk/>
              <pc:sldMasterMk cId="1650399297" sldId="2147483648"/>
              <pc:sldLayoutMk cId="826926675" sldId="2147483662"/>
              <ac:spMk id="7" creationId="{192576BA-0E69-D044-0776-54A8AF0DA68C}"/>
            </ac:spMkLst>
          </pc:spChg>
        </pc:sldLayoutChg>
      </pc:sldMasterChg>
    </pc:docChg>
  </pc:docChgLst>
  <pc:docChgLst>
    <pc:chgData name="Bachmann Nadine" userId="7dcc49e8-5b3c-490e-a033-b3b705e73cad" providerId="ADAL" clId="{282F7ADB-2858-4B63-B90A-8D54D1204D63}"/>
    <pc:docChg chg="modSld">
      <pc:chgData name="Bachmann Nadine" userId="7dcc49e8-5b3c-490e-a033-b3b705e73cad" providerId="ADAL" clId="{282F7ADB-2858-4B63-B90A-8D54D1204D63}" dt="2023-12-05T12:33:46.253" v="0" actId="6549"/>
      <pc:docMkLst>
        <pc:docMk/>
      </pc:docMkLst>
      <pc:sldChg chg="modSp mod">
        <pc:chgData name="Bachmann Nadine" userId="7dcc49e8-5b3c-490e-a033-b3b705e73cad" providerId="ADAL" clId="{282F7ADB-2858-4B63-B90A-8D54D1204D63}" dt="2023-12-05T12:33:46.253" v="0" actId="6549"/>
        <pc:sldMkLst>
          <pc:docMk/>
          <pc:sldMk cId="2610783949" sldId="345"/>
        </pc:sldMkLst>
        <pc:spChg chg="mod">
          <ac:chgData name="Bachmann Nadine" userId="7dcc49e8-5b3c-490e-a033-b3b705e73cad" providerId="ADAL" clId="{282F7ADB-2858-4B63-B90A-8D54D1204D63}" dt="2023-12-05T12:33:46.253" v="0" actId="6549"/>
          <ac:spMkLst>
            <pc:docMk/>
            <pc:sldMk cId="2610783949" sldId="345"/>
            <ac:spMk id="8" creationId="{00000000-0000-0000-0000-000000000000}"/>
          </ac:spMkLst>
        </pc:spChg>
      </pc:sldChg>
    </pc:docChg>
  </pc:docChgLst>
  <pc:docChgLst>
    <pc:chgData name="Tuezuen Alican" userId="8d1d47f6-2b91-4fce-915d-70299788d020" providerId="ADAL" clId="{F4805D0C-29F4-416F-979F-FAD00B7B949A}"/>
    <pc:docChg chg="undo custSel modSld">
      <pc:chgData name="Tuezuen Alican" userId="8d1d47f6-2b91-4fce-915d-70299788d020" providerId="ADAL" clId="{F4805D0C-29F4-416F-979F-FAD00B7B949A}" dt="2023-09-06T11:06:17.809" v="8" actId="20577"/>
      <pc:docMkLst>
        <pc:docMk/>
      </pc:docMkLst>
      <pc:sldChg chg="modSp mod">
        <pc:chgData name="Tuezuen Alican" userId="8d1d47f6-2b91-4fce-915d-70299788d020" providerId="ADAL" clId="{F4805D0C-29F4-416F-979F-FAD00B7B949A}" dt="2023-09-06T11:06:17.809" v="8" actId="20577"/>
        <pc:sldMkLst>
          <pc:docMk/>
          <pc:sldMk cId="2315416086" sldId="339"/>
        </pc:sldMkLst>
        <pc:spChg chg="mod">
          <ac:chgData name="Tuezuen Alican" userId="8d1d47f6-2b91-4fce-915d-70299788d020" providerId="ADAL" clId="{F4805D0C-29F4-416F-979F-FAD00B7B949A}" dt="2023-09-06T11:06:17.809" v="8" actId="20577"/>
          <ac:spMkLst>
            <pc:docMk/>
            <pc:sldMk cId="2315416086" sldId="339"/>
            <ac:spMk id="4" creationId="{800A072D-49C0-4210-3599-A83565F6C3C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D9C72-C5D8-D943-898E-4E3E1DC61B94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4F7E2-18C8-2844-8D0C-82CFDEB24E3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1653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9146D-A144-9F4C-A1DE-CF21B46FF21B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1EB73-9FF1-E649-9ABF-94E1DA4B244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0951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latin typeface="NimbusRomNo9L-Regu"/>
              </a:rPr>
              <a:t>Strategic decision-making is a complex process that relies on transforming raw data into actionable knowledge. To infer actionable knowledge, one widely utilized approach within strategic decision making process is SWOT analysis [37], which helps companies identify their strengths, weaknesses, opportunities, and threats, providing situational information [38].</a:t>
            </a:r>
          </a:p>
          <a:p>
            <a:endParaRPr lang="en-US" sz="1800" b="0" i="0" u="none" strike="noStrike" baseline="0" dirty="0">
              <a:latin typeface="NimbusRomNo9L-Regu"/>
            </a:endParaRPr>
          </a:p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1EB73-9FF1-E649-9ABF-94E1DA4B244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521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generous here etc. , because the relationships were also not explicit. For example, it was not clear why the threat and opportunity were an external factor. However, here is defined as sub-class relationship, hence every threat is external factor or every strength is internal factor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1EB73-9FF1-E649-9ABF-94E1DA4B244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414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Overall, the 2</a:t>
            </a:r>
            <a:r>
              <a:rPr lang="en-US" sz="1800" b="0" i="0" u="none" strike="noStrike" baseline="0" dirty="0">
                <a:latin typeface="txsy"/>
              </a:rPr>
              <a:t>×</a:t>
            </a:r>
            <a:r>
              <a:rPr lang="en-US" sz="1800" b="0" i="0" u="none" strike="noStrike" baseline="0" dirty="0">
                <a:latin typeface="NimbusRomNo9L-Regu"/>
              </a:rPr>
              <a:t>2 SM overlooks the relationships and semantics of SA, which are essential for deriving knowledge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from information representations during strategic analysis. This, highlights the need for a more granular and relational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approach for the semantics of SA.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1EB73-9FF1-E649-9ABF-94E1DA4B244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2262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The </a:t>
            </a:r>
            <a:r>
              <a:rPr lang="en-US" sz="1800" b="0" i="0" u="none" strike="noStrike" baseline="0" dirty="0">
                <a:latin typeface="NimbusRomNo9L-ReguItal"/>
              </a:rPr>
              <a:t>Factor </a:t>
            </a:r>
            <a:r>
              <a:rPr lang="en-US" sz="1800" b="0" i="0" u="none" strike="noStrike" baseline="0" dirty="0">
                <a:latin typeface="NimbusRomNo9L-Regu"/>
              </a:rPr>
              <a:t>class is a superclass that includes the 65 business factors identified in the literature. The object property </a:t>
            </a:r>
            <a:r>
              <a:rPr lang="en-US" sz="1800" b="0" i="0" u="none" strike="noStrike" baseline="0" dirty="0" err="1">
                <a:latin typeface="NimbusRomNo9L-Regu"/>
              </a:rPr>
              <a:t>hasImpact</a:t>
            </a:r>
            <a:r>
              <a:rPr lang="en-US" sz="1800" b="0" i="0" u="none" strike="noStrike" baseline="0" dirty="0">
                <a:latin typeface="NimbusRomNo9L-Regu"/>
              </a:rPr>
              <a:t> can be used to annotate business situations during data acquisition to derive a company’s SWOT attributes.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For each </a:t>
            </a:r>
            <a:r>
              <a:rPr lang="en-US" sz="1800" b="0" i="0" u="none" strike="noStrike" baseline="0" dirty="0">
                <a:latin typeface="NimbusRomNo9L-ReguItal"/>
              </a:rPr>
              <a:t>Stakeholder </a:t>
            </a:r>
            <a:r>
              <a:rPr lang="en-US" sz="1800" b="0" i="0" u="none" strike="noStrike" baseline="0" dirty="0">
                <a:latin typeface="NimbusRomNo9L-Regu"/>
              </a:rPr>
              <a:t>class member, the </a:t>
            </a:r>
            <a:r>
              <a:rPr lang="en-US" sz="1800" b="0" i="0" u="none" strike="noStrike" baseline="0" dirty="0">
                <a:latin typeface="NimbusRomNo9L-ReguItal"/>
              </a:rPr>
              <a:t>Goal </a:t>
            </a:r>
            <a:r>
              <a:rPr lang="en-US" sz="1800" b="0" i="0" u="none" strike="noStrike" baseline="0" dirty="0">
                <a:latin typeface="NimbusRomNo9L-Regu"/>
              </a:rPr>
              <a:t>Class includes the goals of the stakeholder. The object property</a:t>
            </a:r>
          </a:p>
          <a:p>
            <a:pPr algn="l"/>
            <a:r>
              <a:rPr lang="en-US" sz="1800" b="0" i="0" u="none" strike="noStrike" baseline="0" dirty="0" err="1">
                <a:latin typeface="NimbusRomNo9L-Regu"/>
              </a:rPr>
              <a:t>hasGoal</a:t>
            </a:r>
            <a:r>
              <a:rPr lang="en-US" sz="1800" b="0" i="0" u="none" strike="noStrike" baseline="0" dirty="0">
                <a:latin typeface="NimbusRomNo9L-Regu"/>
              </a:rPr>
              <a:t>, which serves as a link between the stakeholder and their goals, can be used to annotate the stakeholder’s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goals during data acquisition. Although members of this class do not have a direct impact on the inference, they do give the SWOT analysis process more meaning (semantics) through the interaction between the SWOT attribute and </a:t>
            </a:r>
            <a:r>
              <a:rPr lang="de-AT" sz="1800" b="0" i="0" u="none" strike="noStrike" baseline="0" dirty="0" err="1">
                <a:latin typeface="NimbusRomNo9L-Regu"/>
              </a:rPr>
              <a:t>the</a:t>
            </a:r>
            <a:r>
              <a:rPr lang="de-AT" sz="1800" b="0" i="0" u="none" strike="noStrike" baseline="0" dirty="0">
                <a:latin typeface="NimbusRomNo9L-Regu"/>
              </a:rPr>
              <a:t> </a:t>
            </a:r>
            <a:r>
              <a:rPr lang="de-AT" sz="1800" b="0" i="0" u="none" strike="noStrike" baseline="0" dirty="0" err="1">
                <a:latin typeface="NimbusRomNo9L-Regu"/>
              </a:rPr>
              <a:t>stakeholder</a:t>
            </a:r>
            <a:r>
              <a:rPr lang="de-AT" sz="1800" b="0" i="0" u="none" strike="noStrike" baseline="0" dirty="0">
                <a:latin typeface="NimbusRomNo9L-Regu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Ital"/>
              </a:rPr>
              <a:t>Situation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"/>
              </a:rPr>
              <a:t>is a superclass that includes the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RomNo9L-ReguItal"/>
              </a:rPr>
              <a:t>BusinessSituation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Ita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"/>
              </a:rPr>
              <a:t>class. Elements of this class correspond to the manager’s input, which is usually ambiguous and without context (e.g., Low Productivity) (See Figure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NimbusRomNo9L-Regu"/>
              </a:rPr>
              <a:t>4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"/>
              </a:rPr>
              <a:t>for example). There are two possibilities within the domain of SWOT.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RomNo9L-Regu"/>
              </a:rPr>
              <a:t>BusinessEcosystemSituation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"/>
              </a:rPr>
              <a:t> and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RomNo9L-Regu"/>
              </a:rPr>
              <a:t>CompanySituation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"/>
              </a:rPr>
              <a:t>. Former relates to the environmental or external situations, while former talks about the internal states of the company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1EB73-9FF1-E649-9ABF-94E1DA4B244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771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The </a:t>
            </a:r>
            <a:r>
              <a:rPr lang="en-US" sz="1800" b="0" i="0" u="none" strike="noStrike" baseline="0" dirty="0">
                <a:latin typeface="NimbusRomNo9L-ReguItal"/>
              </a:rPr>
              <a:t>Factor </a:t>
            </a:r>
            <a:r>
              <a:rPr lang="en-US" sz="1800" b="0" i="0" u="none" strike="noStrike" baseline="0" dirty="0">
                <a:latin typeface="NimbusRomNo9L-Regu"/>
              </a:rPr>
              <a:t>class is a superclass that includes the 65 business factors identified in the literature. The object property </a:t>
            </a:r>
            <a:r>
              <a:rPr lang="en-US" sz="1800" b="0" i="0" u="none" strike="noStrike" baseline="0" dirty="0" err="1">
                <a:latin typeface="NimbusRomNo9L-Regu"/>
              </a:rPr>
              <a:t>hasImpact</a:t>
            </a:r>
            <a:r>
              <a:rPr lang="en-US" sz="1800" b="0" i="0" u="none" strike="noStrike" baseline="0" dirty="0">
                <a:latin typeface="NimbusRomNo9L-Regu"/>
              </a:rPr>
              <a:t> can be used to annotate business situations during data acquisition to derive a company’s SWOT attributes.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For each </a:t>
            </a:r>
            <a:r>
              <a:rPr lang="en-US" sz="1800" b="0" i="0" u="none" strike="noStrike" baseline="0" dirty="0">
                <a:latin typeface="NimbusRomNo9L-ReguItal"/>
              </a:rPr>
              <a:t>Stakeholder </a:t>
            </a:r>
            <a:r>
              <a:rPr lang="en-US" sz="1800" b="0" i="0" u="none" strike="noStrike" baseline="0" dirty="0">
                <a:latin typeface="NimbusRomNo9L-Regu"/>
              </a:rPr>
              <a:t>class member, the </a:t>
            </a:r>
            <a:r>
              <a:rPr lang="en-US" sz="1800" b="0" i="0" u="none" strike="noStrike" baseline="0" dirty="0">
                <a:latin typeface="NimbusRomNo9L-ReguItal"/>
              </a:rPr>
              <a:t>Goal </a:t>
            </a:r>
            <a:r>
              <a:rPr lang="en-US" sz="1800" b="0" i="0" u="none" strike="noStrike" baseline="0" dirty="0">
                <a:latin typeface="NimbusRomNo9L-Regu"/>
              </a:rPr>
              <a:t>Class includes the goals of the stakeholder. The object property</a:t>
            </a:r>
          </a:p>
          <a:p>
            <a:pPr algn="l"/>
            <a:r>
              <a:rPr lang="en-US" sz="1800" b="0" i="0" u="none" strike="noStrike" baseline="0" dirty="0" err="1">
                <a:latin typeface="NimbusRomNo9L-Regu"/>
              </a:rPr>
              <a:t>hasGoal</a:t>
            </a:r>
            <a:r>
              <a:rPr lang="en-US" sz="1800" b="0" i="0" u="none" strike="noStrike" baseline="0" dirty="0">
                <a:latin typeface="NimbusRomNo9L-Regu"/>
              </a:rPr>
              <a:t>, which serves as a link between the stakeholder and their goals, can be used to annotate the stakeholder’s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goals during data acquisition. Although members of this class do not have a direct impact on the inference, they do give the SWOT analysis process more meaning (semantics) through the interaction between the SWOT attribute and </a:t>
            </a:r>
            <a:r>
              <a:rPr lang="de-AT" sz="1800" b="0" i="0" u="none" strike="noStrike" baseline="0" dirty="0" err="1">
                <a:latin typeface="NimbusRomNo9L-Regu"/>
              </a:rPr>
              <a:t>the</a:t>
            </a:r>
            <a:r>
              <a:rPr lang="de-AT" sz="1800" b="0" i="0" u="none" strike="noStrike" baseline="0" dirty="0">
                <a:latin typeface="NimbusRomNo9L-Regu"/>
              </a:rPr>
              <a:t> </a:t>
            </a:r>
            <a:r>
              <a:rPr lang="de-AT" sz="1800" b="0" i="0" u="none" strike="noStrike" baseline="0" dirty="0" err="1">
                <a:latin typeface="NimbusRomNo9L-Regu"/>
              </a:rPr>
              <a:t>stakeholder</a:t>
            </a:r>
            <a:r>
              <a:rPr lang="de-AT" sz="1800" b="0" i="0" u="none" strike="noStrike" baseline="0" dirty="0">
                <a:latin typeface="NimbusRomNo9L-Regu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Ital"/>
              </a:rPr>
              <a:t>Situation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"/>
              </a:rPr>
              <a:t>is a superclass that includes the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RomNo9L-ReguItal"/>
              </a:rPr>
              <a:t>BusinessSituation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Ita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"/>
              </a:rPr>
              <a:t>class. Elements of this class correspond to the manager’s input, which is usually ambiguous and without context (e.g., Low Productivity) (See Figure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NimbusRomNo9L-Regu"/>
              </a:rPr>
              <a:t>4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"/>
              </a:rPr>
              <a:t>for example). There are two possibilities within the domain of SWOT.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RomNo9L-Regu"/>
              </a:rPr>
              <a:t>BusinessEcosystemSituation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"/>
              </a:rPr>
              <a:t> and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RomNo9L-Regu"/>
              </a:rPr>
              <a:t>CompanySituation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"/>
              </a:rPr>
              <a:t>. Former relates to the environmental or external situations, while former talks about the internal states of the company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1EB73-9FF1-E649-9ABF-94E1DA4B244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18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The </a:t>
            </a:r>
            <a:r>
              <a:rPr lang="en-US" sz="1800" b="0" i="0" u="none" strike="noStrike" baseline="0" dirty="0">
                <a:latin typeface="NimbusRomNo9L-ReguItal"/>
              </a:rPr>
              <a:t>Factor </a:t>
            </a:r>
            <a:r>
              <a:rPr lang="en-US" sz="1800" b="0" i="0" u="none" strike="noStrike" baseline="0" dirty="0">
                <a:latin typeface="NimbusRomNo9L-Regu"/>
              </a:rPr>
              <a:t>class is a superclass that includes the 65 business factors identified in the literature. The object property </a:t>
            </a:r>
            <a:r>
              <a:rPr lang="en-US" sz="1800" b="0" i="0" u="none" strike="noStrike" baseline="0" dirty="0" err="1">
                <a:latin typeface="NimbusRomNo9L-Regu"/>
              </a:rPr>
              <a:t>hasImpact</a:t>
            </a:r>
            <a:r>
              <a:rPr lang="en-US" sz="1800" b="0" i="0" u="none" strike="noStrike" baseline="0" dirty="0">
                <a:latin typeface="NimbusRomNo9L-Regu"/>
              </a:rPr>
              <a:t> can be used to annotate business situations during data acquisition to derive a company’s SWOT attributes.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For each </a:t>
            </a:r>
            <a:r>
              <a:rPr lang="en-US" sz="1800" b="0" i="0" u="none" strike="noStrike" baseline="0" dirty="0">
                <a:latin typeface="NimbusRomNo9L-ReguItal"/>
              </a:rPr>
              <a:t>Stakeholder </a:t>
            </a:r>
            <a:r>
              <a:rPr lang="en-US" sz="1800" b="0" i="0" u="none" strike="noStrike" baseline="0" dirty="0">
                <a:latin typeface="NimbusRomNo9L-Regu"/>
              </a:rPr>
              <a:t>class member, the </a:t>
            </a:r>
            <a:r>
              <a:rPr lang="en-US" sz="1800" b="0" i="0" u="none" strike="noStrike" baseline="0" dirty="0">
                <a:latin typeface="NimbusRomNo9L-ReguItal"/>
              </a:rPr>
              <a:t>Goal </a:t>
            </a:r>
            <a:r>
              <a:rPr lang="en-US" sz="1800" b="0" i="0" u="none" strike="noStrike" baseline="0" dirty="0">
                <a:latin typeface="NimbusRomNo9L-Regu"/>
              </a:rPr>
              <a:t>Class includes the goals of the stakeholder. The object property</a:t>
            </a:r>
          </a:p>
          <a:p>
            <a:pPr algn="l"/>
            <a:r>
              <a:rPr lang="en-US" sz="1800" b="0" i="0" u="none" strike="noStrike" baseline="0" dirty="0" err="1">
                <a:latin typeface="NimbusRomNo9L-Regu"/>
              </a:rPr>
              <a:t>hasGoal</a:t>
            </a:r>
            <a:r>
              <a:rPr lang="en-US" sz="1800" b="0" i="0" u="none" strike="noStrike" baseline="0" dirty="0">
                <a:latin typeface="NimbusRomNo9L-Regu"/>
              </a:rPr>
              <a:t>, which serves as a link between the stakeholder and their goals, can be used to annotate the stakeholder’s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goals during data acquisition. Although members of this class do not have a direct impact on the inference, they do give the SWOT analysis process more meaning (semantics) through the interaction between the SWOT attribute and </a:t>
            </a:r>
            <a:r>
              <a:rPr lang="de-AT" sz="1800" b="0" i="0" u="none" strike="noStrike" baseline="0" dirty="0" err="1">
                <a:latin typeface="NimbusRomNo9L-Regu"/>
              </a:rPr>
              <a:t>the</a:t>
            </a:r>
            <a:r>
              <a:rPr lang="de-AT" sz="1800" b="0" i="0" u="none" strike="noStrike" baseline="0" dirty="0">
                <a:latin typeface="NimbusRomNo9L-Regu"/>
              </a:rPr>
              <a:t> </a:t>
            </a:r>
            <a:r>
              <a:rPr lang="de-AT" sz="1800" b="0" i="0" u="none" strike="noStrike" baseline="0" dirty="0" err="1">
                <a:latin typeface="NimbusRomNo9L-Regu"/>
              </a:rPr>
              <a:t>stakeholder</a:t>
            </a:r>
            <a:r>
              <a:rPr lang="de-AT" sz="1800" b="0" i="0" u="none" strike="noStrike" baseline="0" dirty="0">
                <a:latin typeface="NimbusRomNo9L-Regu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Ital"/>
              </a:rPr>
              <a:t>Situation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"/>
              </a:rPr>
              <a:t>is a superclass that includes the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RomNo9L-ReguItal"/>
              </a:rPr>
              <a:t>BusinessSituation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Ita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"/>
              </a:rPr>
              <a:t>class. Elements of this class correspond to the manager’s input, which is usually ambiguous and without context (e.g., Low Productivity) (See Figure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NimbusRomNo9L-Regu"/>
              </a:rPr>
              <a:t>4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"/>
              </a:rPr>
              <a:t>for example). There are two possibilities within the domain of SWOT.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RomNo9L-Regu"/>
              </a:rPr>
              <a:t>BusinessEcosystemSituation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"/>
              </a:rPr>
              <a:t> and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RomNo9L-Regu"/>
              </a:rPr>
              <a:t>CompanySituation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"/>
              </a:rPr>
              <a:t>. Former relates to the environmental or external situations, while former talks about the internal states of the company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1EB73-9FF1-E649-9ABF-94E1DA4B244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560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Available at </a:t>
            </a:r>
            <a:r>
              <a:rPr lang="en-US" dirty="0" err="1"/>
              <a:t>Github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1EB73-9FF1-E649-9ABF-94E1DA4B244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2730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Available at </a:t>
            </a:r>
            <a:r>
              <a:rPr lang="en-US" dirty="0" err="1"/>
              <a:t>Github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1EB73-9FF1-E649-9ABF-94E1DA4B244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995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1EB73-9FF1-E649-9ABF-94E1DA4B244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61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tif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tif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tif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tif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tif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tif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tif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tif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6">
            <a:extLst>
              <a:ext uri="{FF2B5EF4-FFF2-40B4-BE49-F238E27FC236}">
                <a16:creationId xmlns:a16="http://schemas.microsoft.com/office/drawing/2014/main" id="{3E1EC288-03D0-CA47-1B56-6445DE962563}"/>
              </a:ext>
            </a:extLst>
          </p:cNvPr>
          <p:cNvSpPr/>
          <p:nvPr userDrawn="1"/>
        </p:nvSpPr>
        <p:spPr>
          <a:xfrm>
            <a:off x="0" y="3057569"/>
            <a:ext cx="4130040" cy="635000"/>
          </a:xfrm>
          <a:prstGeom prst="rect">
            <a:avLst/>
          </a:prstGeom>
          <a:solidFill>
            <a:srgbClr val="C5041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4">
            <a:extLst>
              <a:ext uri="{FF2B5EF4-FFF2-40B4-BE49-F238E27FC236}">
                <a16:creationId xmlns:a16="http://schemas.microsoft.com/office/drawing/2014/main" id="{1480B68E-2099-14BF-6DFC-1CE4F47BE06B}"/>
              </a:ext>
            </a:extLst>
          </p:cNvPr>
          <p:cNvSpPr txBox="1"/>
          <p:nvPr userDrawn="1"/>
        </p:nvSpPr>
        <p:spPr>
          <a:xfrm>
            <a:off x="417524" y="2988534"/>
            <a:ext cx="40098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cap="all">
                <a:solidFill>
                  <a:srgbClr val="FFFFFF"/>
                </a:solidFill>
                <a:latin typeface="Arial"/>
                <a:cs typeface="Arial"/>
              </a:rPr>
              <a:t>JRC DDBMI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8220B0E-7185-E315-61E0-7C5C5914A592}"/>
              </a:ext>
            </a:extLst>
          </p:cNvPr>
          <p:cNvGrpSpPr/>
          <p:nvPr userDrawn="1"/>
        </p:nvGrpSpPr>
        <p:grpSpPr>
          <a:xfrm>
            <a:off x="-31804" y="70330"/>
            <a:ext cx="12088852" cy="1339793"/>
            <a:chOff x="-31804" y="70330"/>
            <a:chExt cx="12088852" cy="13397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9F614E-628D-532E-9400-3B71BF83ED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379527" y="143568"/>
              <a:ext cx="1968361" cy="1193319"/>
            </a:xfrm>
            <a:prstGeom prst="rect">
              <a:avLst/>
            </a:prstGeom>
          </p:spPr>
        </p:pic>
        <p:pic>
          <p:nvPicPr>
            <p:cNvPr id="13" name="Picture 12" descr="A logo for a company&#10;&#10;Description automatically generated">
              <a:extLst>
                <a:ext uri="{FF2B5EF4-FFF2-40B4-BE49-F238E27FC236}">
                  <a16:creationId xmlns:a16="http://schemas.microsoft.com/office/drawing/2014/main" id="{0646802D-C525-FE5F-F854-65FBFA5D6C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31804" y="108325"/>
              <a:ext cx="2275027" cy="126832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90519105-4769-70A9-03B2-D89B4C7FEA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84192" y="70330"/>
              <a:ext cx="1968361" cy="133979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EC90E1C-3BB7-9EDE-3C4A-B30738878C4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11305" t="15427" r="6174" b="15260"/>
            <a:stretch/>
          </p:blipFill>
          <p:spPr>
            <a:xfrm>
              <a:off x="10315712" y="215439"/>
              <a:ext cx="1741336" cy="104957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C75D06E-54E5-D6E1-1D17-7215792FF3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6588857" y="563441"/>
              <a:ext cx="3590551" cy="353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5531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65" y="6191866"/>
            <a:ext cx="1130287" cy="365125"/>
          </a:xfrm>
        </p:spPr>
        <p:txBody>
          <a:bodyPr/>
          <a:lstStyle/>
          <a:p>
            <a:fld id="{98BAE97C-B6C8-3D40-B2F2-D67F8636C9F4}" type="slidenum">
              <a:rPr lang="de-DE" smtClean="0"/>
              <a:t>‹#›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424F79-5F5D-C913-36E9-AC38492DE4C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195832" y="6068428"/>
            <a:ext cx="5522035" cy="612000"/>
            <a:chOff x="0" y="2400062"/>
            <a:chExt cx="12088852" cy="133979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2CDAA2-7CB6-F6E0-7829-A9EBD270BC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411331" y="2473300"/>
              <a:ext cx="1968361" cy="1193319"/>
            </a:xfrm>
            <a:prstGeom prst="rect">
              <a:avLst/>
            </a:prstGeom>
          </p:spPr>
        </p:pic>
        <p:pic>
          <p:nvPicPr>
            <p:cNvPr id="11" name="Picture 10" descr="A logo for a company&#10;&#10;Description automatically generated">
              <a:extLst>
                <a:ext uri="{FF2B5EF4-FFF2-40B4-BE49-F238E27FC236}">
                  <a16:creationId xmlns:a16="http://schemas.microsoft.com/office/drawing/2014/main" id="{A9FD1AA3-3832-E1C0-5E9D-485FF36D80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2438057"/>
              <a:ext cx="2275027" cy="126832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BA4DEC2-DA5C-B87D-77A7-E03D5FE65B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5996" y="2400062"/>
              <a:ext cx="1968361" cy="133979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2D7772-F156-9153-27BF-946F795AB28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11305" t="15427" r="6174" b="15260"/>
            <a:stretch/>
          </p:blipFill>
          <p:spPr>
            <a:xfrm>
              <a:off x="10347516" y="2545171"/>
              <a:ext cx="1741336" cy="104957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2A09A7F-F2F0-F0C2-88DB-664C6C90D1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6620661" y="2893173"/>
              <a:ext cx="3590551" cy="353569"/>
            </a:xfrm>
            <a:prstGeom prst="rect">
              <a:avLst/>
            </a:prstGeom>
          </p:spPr>
        </p:pic>
      </p:grp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6CC5A68E-27CD-4B6E-37C2-4B71C755CE61}"/>
              </a:ext>
            </a:extLst>
          </p:cNvPr>
          <p:cNvSpPr txBox="1">
            <a:spLocks/>
          </p:cNvSpPr>
          <p:nvPr userDrawn="1"/>
        </p:nvSpPr>
        <p:spPr>
          <a:xfrm>
            <a:off x="1312012" y="6245409"/>
            <a:ext cx="4754033" cy="25119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 kern="1200" cap="all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cap="none" baseline="0"/>
              <a:t>Josef Ressel </a:t>
            </a:r>
            <a:r>
              <a:rPr lang="de-DE" sz="1000" cap="none" baseline="0" err="1"/>
              <a:t>Centre</a:t>
            </a:r>
            <a:r>
              <a:rPr lang="de-DE" sz="1000" cap="none" baseline="0"/>
              <a:t> </a:t>
            </a:r>
            <a:r>
              <a:rPr lang="de-DE" sz="1000" cap="none" baseline="0" err="1"/>
              <a:t>for</a:t>
            </a:r>
            <a:r>
              <a:rPr lang="de-DE" sz="1000" cap="none" baseline="0"/>
              <a:t> Data-Driven Business Model Innovation</a:t>
            </a:r>
            <a:r>
              <a:rPr lang="de-DE" sz="1000"/>
              <a:t> </a:t>
            </a:r>
          </a:p>
          <a:p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405597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22429" y="6191866"/>
            <a:ext cx="1130287" cy="365125"/>
          </a:xfrm>
        </p:spPr>
        <p:txBody>
          <a:bodyPr/>
          <a:lstStyle/>
          <a:p>
            <a:fld id="{98BAE97C-B6C8-3D40-B2F2-D67F8636C9F4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731291" y="405871"/>
            <a:ext cx="10972800" cy="1143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3600" b="1" cap="none" baseline="0">
                <a:solidFill>
                  <a:srgbClr val="C50418"/>
                </a:solidFill>
              </a:defRPr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Textplatzhalter 11">
            <a:extLst>
              <a:ext uri="{FF2B5EF4-FFF2-40B4-BE49-F238E27FC236}">
                <a16:creationId xmlns:a16="http://schemas.microsoft.com/office/drawing/2014/main" id="{B25B7AD4-3958-13D3-71A9-607B34AEECA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067" y="1597201"/>
            <a:ext cx="10959024" cy="421744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="1" i="0" baseline="0">
                <a:solidFill>
                  <a:srgbClr val="3C3C3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33400" indent="-261938" defTabSz="358775">
              <a:buFont typeface="Arial" panose="020B0604020202020204" pitchFamily="34" charset="0"/>
              <a:buChar char="•"/>
              <a:defRPr sz="2400">
                <a:solidFill>
                  <a:srgbClr val="3C3C3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896938" indent="-271463">
              <a:defRPr sz="2000">
                <a:solidFill>
                  <a:srgbClr val="3C3C3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258888" indent="-271463">
              <a:defRPr sz="2000">
                <a:solidFill>
                  <a:srgbClr val="3C3C3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611313" indent="-261938">
              <a:defRPr sz="2000">
                <a:solidFill>
                  <a:srgbClr val="3C3C3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6A9182-2E70-2B2E-C019-2BB82C02310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195832" y="6068428"/>
            <a:ext cx="5522035" cy="612000"/>
            <a:chOff x="0" y="2400062"/>
            <a:chExt cx="12088852" cy="13397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1D4270-2613-9DC6-A478-0B73728F3F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411331" y="2473300"/>
              <a:ext cx="1968361" cy="1193319"/>
            </a:xfrm>
            <a:prstGeom prst="rect">
              <a:avLst/>
            </a:prstGeom>
          </p:spPr>
        </p:pic>
        <p:pic>
          <p:nvPicPr>
            <p:cNvPr id="9" name="Picture 8" descr="A logo for a company&#10;&#10;Description automatically generated">
              <a:extLst>
                <a:ext uri="{FF2B5EF4-FFF2-40B4-BE49-F238E27FC236}">
                  <a16:creationId xmlns:a16="http://schemas.microsoft.com/office/drawing/2014/main" id="{7D1A4E1A-76C0-750A-8D72-9EEF35367E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2438057"/>
              <a:ext cx="2275027" cy="126832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48B8EC47-792E-88CB-402F-06A85CF7FE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5996" y="2400062"/>
              <a:ext cx="1968361" cy="133979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B299C8A-6205-C00D-C18C-54BF132059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11305" t="15427" r="6174" b="15260"/>
            <a:stretch/>
          </p:blipFill>
          <p:spPr>
            <a:xfrm>
              <a:off x="10347516" y="2545171"/>
              <a:ext cx="1741336" cy="104957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4FDA49-C15D-9185-CF0D-833442826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6620661" y="2893173"/>
              <a:ext cx="3590551" cy="353569"/>
            </a:xfrm>
            <a:prstGeom prst="rect">
              <a:avLst/>
            </a:prstGeom>
          </p:spPr>
        </p:pic>
      </p:grp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15C9AC56-F44C-CA26-4186-EF633C3C023E}"/>
              </a:ext>
            </a:extLst>
          </p:cNvPr>
          <p:cNvSpPr txBox="1">
            <a:spLocks/>
          </p:cNvSpPr>
          <p:nvPr userDrawn="1"/>
        </p:nvSpPr>
        <p:spPr>
          <a:xfrm>
            <a:off x="1312012" y="6245409"/>
            <a:ext cx="4754033" cy="25119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 kern="1200" cap="all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cap="none" baseline="0"/>
              <a:t>Josef Ressel </a:t>
            </a:r>
            <a:r>
              <a:rPr lang="de-DE" sz="1000" cap="none" baseline="0" err="1"/>
              <a:t>Centre</a:t>
            </a:r>
            <a:r>
              <a:rPr lang="de-DE" sz="1000" cap="none" baseline="0"/>
              <a:t> </a:t>
            </a:r>
            <a:r>
              <a:rPr lang="de-DE" sz="1000" cap="none" baseline="0" err="1"/>
              <a:t>for</a:t>
            </a:r>
            <a:r>
              <a:rPr lang="de-DE" sz="1000" cap="none" baseline="0"/>
              <a:t> Data-Driven Business Model Innovation</a:t>
            </a:r>
            <a:r>
              <a:rPr lang="de-DE" sz="1000"/>
              <a:t> </a:t>
            </a:r>
          </a:p>
          <a:p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3394678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65" y="6191866"/>
            <a:ext cx="1130287" cy="365125"/>
          </a:xfrm>
        </p:spPr>
        <p:txBody>
          <a:bodyPr/>
          <a:lstStyle/>
          <a:p>
            <a:fld id="{98BAE97C-B6C8-3D40-B2F2-D67F8636C9F4}" type="slidenum">
              <a:rPr lang="de-DE" smtClean="0"/>
              <a:t>‹#›</a:t>
            </a:fld>
            <a:endParaRPr lang="de-D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FE5966-4CDA-DDED-CCAE-EC1E681142E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195832" y="6068428"/>
            <a:ext cx="5522035" cy="612000"/>
            <a:chOff x="0" y="2400062"/>
            <a:chExt cx="12088852" cy="13397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EA09C78-FEEE-A947-0075-708E8763A3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411331" y="2473300"/>
              <a:ext cx="1968361" cy="1193319"/>
            </a:xfrm>
            <a:prstGeom prst="rect">
              <a:avLst/>
            </a:prstGeom>
          </p:spPr>
        </p:pic>
        <p:pic>
          <p:nvPicPr>
            <p:cNvPr id="8" name="Picture 7" descr="A logo for a company&#10;&#10;Description automatically generated">
              <a:extLst>
                <a:ext uri="{FF2B5EF4-FFF2-40B4-BE49-F238E27FC236}">
                  <a16:creationId xmlns:a16="http://schemas.microsoft.com/office/drawing/2014/main" id="{A31CEC36-6BD7-4444-02E4-14C4CBB733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2438057"/>
              <a:ext cx="2275027" cy="126832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8EA1195-EF5D-BEEF-F3A8-47D6ACF4A7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5996" y="2400062"/>
              <a:ext cx="1968361" cy="133979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852635-4F89-FB97-098F-E5EB9C20EA7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11305" t="15427" r="6174" b="15260"/>
            <a:stretch/>
          </p:blipFill>
          <p:spPr>
            <a:xfrm>
              <a:off x="10347516" y="2545171"/>
              <a:ext cx="1741336" cy="10495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55C1A20-815D-2381-702F-98BC0902F8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6620661" y="2893173"/>
              <a:ext cx="3590551" cy="353569"/>
            </a:xfrm>
            <a:prstGeom prst="rect">
              <a:avLst/>
            </a:prstGeom>
          </p:spPr>
        </p:pic>
      </p:grp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1B542CCF-60CD-45DB-0994-D9B986204D28}"/>
              </a:ext>
            </a:extLst>
          </p:cNvPr>
          <p:cNvSpPr txBox="1">
            <a:spLocks/>
          </p:cNvSpPr>
          <p:nvPr userDrawn="1"/>
        </p:nvSpPr>
        <p:spPr>
          <a:xfrm>
            <a:off x="1312012" y="6245409"/>
            <a:ext cx="4754033" cy="25119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 kern="1200" cap="all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cap="none" baseline="0"/>
              <a:t>Josef Ressel </a:t>
            </a:r>
            <a:r>
              <a:rPr lang="de-DE" sz="1000" cap="none" baseline="0" err="1"/>
              <a:t>Centre</a:t>
            </a:r>
            <a:r>
              <a:rPr lang="de-DE" sz="1000" cap="none" baseline="0"/>
              <a:t> </a:t>
            </a:r>
            <a:r>
              <a:rPr lang="de-DE" sz="1000" cap="none" baseline="0" err="1"/>
              <a:t>for</a:t>
            </a:r>
            <a:r>
              <a:rPr lang="de-DE" sz="1000" cap="none" baseline="0"/>
              <a:t> Data-Driven Business Model Innovation</a:t>
            </a:r>
            <a:r>
              <a:rPr lang="de-DE" sz="1000"/>
              <a:t> </a:t>
            </a:r>
          </a:p>
          <a:p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826926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65" y="6191866"/>
            <a:ext cx="1130287" cy="365125"/>
          </a:xfrm>
        </p:spPr>
        <p:txBody>
          <a:bodyPr/>
          <a:lstStyle/>
          <a:p>
            <a:fld id="{98BAE97C-B6C8-3D40-B2F2-D67F8636C9F4}" type="slidenum">
              <a:rPr lang="de-DE" smtClean="0"/>
              <a:t>‹#›</a:t>
            </a:fld>
            <a:endParaRPr lang="de-D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1D5742-4009-B8DC-4022-F1A89E9D6EA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195832" y="6068428"/>
            <a:ext cx="5522035" cy="612000"/>
            <a:chOff x="0" y="2400062"/>
            <a:chExt cx="12088852" cy="13397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6782A0-2EA7-D856-7EBF-C9AF2FA3FC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411331" y="2473300"/>
              <a:ext cx="1968361" cy="1193319"/>
            </a:xfrm>
            <a:prstGeom prst="rect">
              <a:avLst/>
            </a:prstGeom>
          </p:spPr>
        </p:pic>
        <p:pic>
          <p:nvPicPr>
            <p:cNvPr id="8" name="Picture 7" descr="A logo for a company&#10;&#10;Description automatically generated">
              <a:extLst>
                <a:ext uri="{FF2B5EF4-FFF2-40B4-BE49-F238E27FC236}">
                  <a16:creationId xmlns:a16="http://schemas.microsoft.com/office/drawing/2014/main" id="{80F55E46-94BF-47C4-A500-A1473E97F3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2438057"/>
              <a:ext cx="2275027" cy="126832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917273B-7C20-3E3B-2397-A703ADD341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5996" y="2400062"/>
              <a:ext cx="1968361" cy="133979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51AD6A-A899-968B-523A-89645F33484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11305" t="15427" r="6174" b="15260"/>
            <a:stretch/>
          </p:blipFill>
          <p:spPr>
            <a:xfrm>
              <a:off x="10347516" y="2545171"/>
              <a:ext cx="1741336" cy="10495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22E7902-1F2D-273D-99F9-48CD80C539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6620661" y="2893173"/>
              <a:ext cx="3590551" cy="353569"/>
            </a:xfrm>
            <a:prstGeom prst="rect">
              <a:avLst/>
            </a:prstGeom>
          </p:spPr>
        </p:pic>
      </p:grp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D09045F2-D67B-1065-266A-EE59B36476D7}"/>
              </a:ext>
            </a:extLst>
          </p:cNvPr>
          <p:cNvSpPr txBox="1">
            <a:spLocks/>
          </p:cNvSpPr>
          <p:nvPr userDrawn="1"/>
        </p:nvSpPr>
        <p:spPr>
          <a:xfrm>
            <a:off x="1312012" y="6245409"/>
            <a:ext cx="4754033" cy="25119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 kern="1200" cap="all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cap="none" baseline="0"/>
              <a:t>Josef Ressel </a:t>
            </a:r>
            <a:r>
              <a:rPr lang="de-DE" sz="1000" cap="none" baseline="0" err="1"/>
              <a:t>Centre</a:t>
            </a:r>
            <a:r>
              <a:rPr lang="de-DE" sz="1000" cap="none" baseline="0"/>
              <a:t> </a:t>
            </a:r>
            <a:r>
              <a:rPr lang="de-DE" sz="1000" cap="none" baseline="0" err="1"/>
              <a:t>for</a:t>
            </a:r>
            <a:r>
              <a:rPr lang="de-DE" sz="1000" cap="none" baseline="0"/>
              <a:t> Data-Driven Business Model Innovation</a:t>
            </a:r>
            <a:r>
              <a:rPr lang="de-DE" sz="1000"/>
              <a:t> </a:t>
            </a:r>
          </a:p>
          <a:p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4170503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37473" y="406400"/>
            <a:ext cx="10972800" cy="55315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800" b="1" cap="all">
                <a:solidFill>
                  <a:srgbClr val="C50418"/>
                </a:solidFill>
              </a:defRPr>
            </a:lvl1pPr>
          </a:lstStyle>
          <a:p>
            <a:r>
              <a:rPr lang="de-AT"/>
              <a:t>Mastertitelformat bearbeiten</a:t>
            </a:r>
            <a:br>
              <a:rPr lang="de-AT"/>
            </a:b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1379" y="882299"/>
            <a:ext cx="7480300" cy="3756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1">
                <a:solidFill>
                  <a:srgbClr val="3C3C3B"/>
                </a:solidFill>
              </a:defRPr>
            </a:lvl1pPr>
            <a:lvl2pPr>
              <a:defRPr>
                <a:solidFill>
                  <a:srgbClr val="3C3C3B"/>
                </a:solidFill>
              </a:defRPr>
            </a:lvl2pPr>
            <a:lvl3pPr>
              <a:defRPr>
                <a:solidFill>
                  <a:srgbClr val="3C3C3B"/>
                </a:solidFill>
              </a:defRPr>
            </a:lvl3pPr>
            <a:lvl4pPr>
              <a:defRPr>
                <a:solidFill>
                  <a:srgbClr val="3C3C3B"/>
                </a:solidFill>
              </a:defRPr>
            </a:lvl4pPr>
            <a:lvl5pPr>
              <a:defRPr>
                <a:solidFill>
                  <a:srgbClr val="3C3C3B"/>
                </a:solidFill>
              </a:defRPr>
            </a:lvl5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067" y="1597201"/>
            <a:ext cx="5002152" cy="38354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i="0">
                <a:solidFill>
                  <a:srgbClr val="3C3C3B"/>
                </a:solidFill>
              </a:defRPr>
            </a:lvl1pPr>
            <a:lvl2pPr>
              <a:defRPr sz="2000">
                <a:solidFill>
                  <a:srgbClr val="3C3C3B"/>
                </a:solidFill>
              </a:defRPr>
            </a:lvl2pPr>
            <a:lvl3pPr>
              <a:defRPr sz="1800">
                <a:solidFill>
                  <a:srgbClr val="3C3C3B"/>
                </a:solidFill>
              </a:defRPr>
            </a:lvl3pPr>
            <a:lvl4pPr>
              <a:defRPr sz="1800">
                <a:solidFill>
                  <a:srgbClr val="3C3C3B"/>
                </a:solidFill>
              </a:defRPr>
            </a:lvl4pPr>
            <a:lvl5pPr>
              <a:defRPr sz="1800">
                <a:solidFill>
                  <a:srgbClr val="3C3C3B"/>
                </a:solidFill>
              </a:defRPr>
            </a:lvl5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37188" y="1597025"/>
            <a:ext cx="5023425" cy="383557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 i="0">
                <a:solidFill>
                  <a:srgbClr val="3C3C3B"/>
                </a:solidFill>
              </a:defRPr>
            </a:lvl1pPr>
            <a:lvl2pPr>
              <a:defRPr sz="2000">
                <a:solidFill>
                  <a:srgbClr val="3C3C3B"/>
                </a:solidFill>
              </a:defRPr>
            </a:lvl2pPr>
            <a:lvl3pPr>
              <a:defRPr sz="1800">
                <a:solidFill>
                  <a:srgbClr val="3C3C3B"/>
                </a:solidFill>
              </a:defRPr>
            </a:lvl3pPr>
            <a:lvl4pPr>
              <a:defRPr sz="1800">
                <a:solidFill>
                  <a:srgbClr val="3C3C3B"/>
                </a:solidFill>
              </a:defRPr>
            </a:lvl4pPr>
            <a:lvl5pPr>
              <a:defRPr sz="1800">
                <a:solidFill>
                  <a:srgbClr val="3C3C3B"/>
                </a:solidFill>
              </a:defRPr>
            </a:lvl5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8C1A8D-FCCC-07D1-A641-973ED9F8C7B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195832" y="6068428"/>
            <a:ext cx="5522035" cy="612000"/>
            <a:chOff x="0" y="2400062"/>
            <a:chExt cx="12088852" cy="133979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7755001-0B80-74EA-7B49-88A4622CAB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411331" y="2473300"/>
              <a:ext cx="1968361" cy="1193319"/>
            </a:xfrm>
            <a:prstGeom prst="rect">
              <a:avLst/>
            </a:prstGeom>
          </p:spPr>
        </p:pic>
        <p:pic>
          <p:nvPicPr>
            <p:cNvPr id="6" name="Picture 5" descr="A logo for a company&#10;&#10;Description automatically generated">
              <a:extLst>
                <a:ext uri="{FF2B5EF4-FFF2-40B4-BE49-F238E27FC236}">
                  <a16:creationId xmlns:a16="http://schemas.microsoft.com/office/drawing/2014/main" id="{1CFC9B7D-94DF-F75F-9F76-57A3D6BFAF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2438057"/>
              <a:ext cx="2275027" cy="126832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895FAC8-1DF5-2D7E-8E44-F3B056F37B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5996" y="2400062"/>
              <a:ext cx="1968361" cy="133979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CAE89C9-8215-42B7-7A19-7506348B93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11305" t="15427" r="6174" b="15260"/>
            <a:stretch/>
          </p:blipFill>
          <p:spPr>
            <a:xfrm>
              <a:off x="10347516" y="2545171"/>
              <a:ext cx="1741336" cy="104957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296AB1C-CBEC-6CCC-E8C0-4D8884FEEB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6620661" y="2893173"/>
              <a:ext cx="3590551" cy="353569"/>
            </a:xfrm>
            <a:prstGeom prst="rect">
              <a:avLst/>
            </a:prstGeom>
          </p:spPr>
        </p:pic>
      </p:grp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722BD4FA-78E6-53DF-69B1-99F3A8F14C79}"/>
              </a:ext>
            </a:extLst>
          </p:cNvPr>
          <p:cNvSpPr txBox="1">
            <a:spLocks/>
          </p:cNvSpPr>
          <p:nvPr userDrawn="1"/>
        </p:nvSpPr>
        <p:spPr>
          <a:xfrm>
            <a:off x="1312012" y="6245409"/>
            <a:ext cx="4754033" cy="25119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 kern="1200" cap="all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cap="none" baseline="0"/>
              <a:t>Josef Ressel </a:t>
            </a:r>
            <a:r>
              <a:rPr lang="de-DE" sz="1000" cap="none" baseline="0" err="1"/>
              <a:t>Centre</a:t>
            </a:r>
            <a:r>
              <a:rPr lang="de-DE" sz="1000" cap="none" baseline="0"/>
              <a:t> </a:t>
            </a:r>
            <a:r>
              <a:rPr lang="de-DE" sz="1000" cap="none" baseline="0" err="1"/>
              <a:t>for</a:t>
            </a:r>
            <a:r>
              <a:rPr lang="de-DE" sz="1000" cap="none" baseline="0"/>
              <a:t> Data-Driven Business Model Innovation</a:t>
            </a:r>
            <a:r>
              <a:rPr lang="de-DE" sz="1000"/>
              <a:t> </a:t>
            </a:r>
          </a:p>
          <a:p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2508121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9325" y="261938"/>
            <a:ext cx="10972800" cy="70609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800" b="1" i="0" cap="all">
                <a:solidFill>
                  <a:srgbClr val="C5041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21456" y="1600201"/>
            <a:ext cx="5272944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24933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‹#›</a:t>
            </a:fld>
            <a:endParaRPr lang="de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EE1F53-0121-598E-13D6-FA742BCBF44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195832" y="6068428"/>
            <a:ext cx="5522035" cy="612000"/>
            <a:chOff x="0" y="2400062"/>
            <a:chExt cx="12088852" cy="13397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130E16-FDCD-53B6-AD73-D255A3BAFA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411331" y="2473300"/>
              <a:ext cx="1968361" cy="1193319"/>
            </a:xfrm>
            <a:prstGeom prst="rect">
              <a:avLst/>
            </a:prstGeom>
          </p:spPr>
        </p:pic>
        <p:pic>
          <p:nvPicPr>
            <p:cNvPr id="8" name="Picture 7" descr="A logo for a company&#10;&#10;Description automatically generated">
              <a:extLst>
                <a:ext uri="{FF2B5EF4-FFF2-40B4-BE49-F238E27FC236}">
                  <a16:creationId xmlns:a16="http://schemas.microsoft.com/office/drawing/2014/main" id="{B6FEF269-127B-D44B-41BD-C10C7CD3D4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2438057"/>
              <a:ext cx="2275027" cy="126832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D7A89EE-F168-8935-A615-6487B54295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5996" y="2400062"/>
              <a:ext cx="1968361" cy="133979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F80649-577D-5536-FDA1-3F42642CD43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11305" t="15427" r="6174" b="15260"/>
            <a:stretch/>
          </p:blipFill>
          <p:spPr>
            <a:xfrm>
              <a:off x="10347516" y="2545171"/>
              <a:ext cx="1741336" cy="10495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55EADE-2F9B-E02E-F6B0-E747095613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6620661" y="2893173"/>
              <a:ext cx="3590551" cy="353569"/>
            </a:xfrm>
            <a:prstGeom prst="rect">
              <a:avLst/>
            </a:prstGeom>
          </p:spPr>
        </p:pic>
      </p:grp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04018CA1-5F34-59C2-A82B-3B034DEE808C}"/>
              </a:ext>
            </a:extLst>
          </p:cNvPr>
          <p:cNvSpPr txBox="1">
            <a:spLocks/>
          </p:cNvSpPr>
          <p:nvPr userDrawn="1"/>
        </p:nvSpPr>
        <p:spPr>
          <a:xfrm>
            <a:off x="1312012" y="6245409"/>
            <a:ext cx="4754033" cy="25119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 kern="1200" cap="all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cap="none" baseline="0"/>
              <a:t>Josef Ressel </a:t>
            </a:r>
            <a:r>
              <a:rPr lang="de-DE" sz="1000" cap="none" baseline="0" err="1"/>
              <a:t>Centre</a:t>
            </a:r>
            <a:r>
              <a:rPr lang="de-DE" sz="1000" cap="none" baseline="0"/>
              <a:t> </a:t>
            </a:r>
            <a:r>
              <a:rPr lang="de-DE" sz="1000" cap="none" baseline="0" err="1"/>
              <a:t>for</a:t>
            </a:r>
            <a:r>
              <a:rPr lang="de-DE" sz="1000" cap="none" baseline="0"/>
              <a:t> Data-Driven Business Model Innovation</a:t>
            </a:r>
            <a:r>
              <a:rPr lang="de-DE" sz="1000"/>
              <a:t> </a:t>
            </a:r>
          </a:p>
          <a:p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24379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1456" y="392113"/>
            <a:ext cx="10725477" cy="1143000"/>
          </a:xfrm>
          <a:prstGeom prst="rect">
            <a:avLst/>
          </a:prstGeom>
        </p:spPr>
        <p:txBody>
          <a:bodyPr rIns="0"/>
          <a:lstStyle>
            <a:lvl1pPr algn="l">
              <a:defRPr sz="2800" b="1" cap="all">
                <a:solidFill>
                  <a:srgbClr val="C50418"/>
                </a:solidFill>
              </a:defRPr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1456" y="1535113"/>
            <a:ext cx="527506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cap="all">
                <a:solidFill>
                  <a:srgbClr val="3C3C3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21456" y="2174875"/>
            <a:ext cx="5275061" cy="39512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3C3C3B"/>
                </a:solidFill>
              </a:defRPr>
            </a:lvl1pPr>
            <a:lvl2pPr>
              <a:defRPr sz="2000">
                <a:solidFill>
                  <a:srgbClr val="3C3C3B"/>
                </a:solidFill>
              </a:defRPr>
            </a:lvl2pPr>
            <a:lvl3pPr>
              <a:defRPr sz="1800">
                <a:solidFill>
                  <a:srgbClr val="3C3C3B"/>
                </a:solidFill>
              </a:defRPr>
            </a:lvl3pPr>
            <a:lvl4pPr>
              <a:defRPr sz="1600">
                <a:solidFill>
                  <a:srgbClr val="3C3C3B"/>
                </a:solidFill>
              </a:defRPr>
            </a:lvl4pPr>
            <a:lvl5pPr>
              <a:defRPr sz="1600">
                <a:solidFill>
                  <a:srgbClr val="3C3C3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25356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cap="all">
                <a:solidFill>
                  <a:srgbClr val="3C3C3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253567" cy="39512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3C3C3B"/>
                </a:solidFill>
              </a:defRPr>
            </a:lvl1pPr>
            <a:lvl2pPr>
              <a:defRPr sz="2000">
                <a:solidFill>
                  <a:srgbClr val="3C3C3B"/>
                </a:solidFill>
              </a:defRPr>
            </a:lvl2pPr>
            <a:lvl3pPr>
              <a:defRPr sz="1800">
                <a:solidFill>
                  <a:srgbClr val="3C3C3B"/>
                </a:solidFill>
              </a:defRPr>
            </a:lvl3pPr>
            <a:lvl4pPr>
              <a:defRPr sz="1600">
                <a:solidFill>
                  <a:srgbClr val="3C3C3B"/>
                </a:solidFill>
              </a:defRPr>
            </a:lvl4pPr>
            <a:lvl5pPr>
              <a:defRPr sz="1600">
                <a:solidFill>
                  <a:srgbClr val="3C3C3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‹#›</a:t>
            </a:fld>
            <a:endParaRPr lang="de-D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EA0D58-1155-AC51-EA85-6C605E87D26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195832" y="6068428"/>
            <a:ext cx="5522035" cy="612000"/>
            <a:chOff x="0" y="2400062"/>
            <a:chExt cx="12088852" cy="13397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5DAB45-5AE8-F855-59F0-ACE6E3A46A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411331" y="2473300"/>
              <a:ext cx="1968361" cy="1193319"/>
            </a:xfrm>
            <a:prstGeom prst="rect">
              <a:avLst/>
            </a:prstGeom>
          </p:spPr>
        </p:pic>
        <p:pic>
          <p:nvPicPr>
            <p:cNvPr id="10" name="Picture 9" descr="A logo for a company&#10;&#10;Description automatically generated">
              <a:extLst>
                <a:ext uri="{FF2B5EF4-FFF2-40B4-BE49-F238E27FC236}">
                  <a16:creationId xmlns:a16="http://schemas.microsoft.com/office/drawing/2014/main" id="{248E566F-36C1-94C4-4AB1-74B4423381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2438057"/>
              <a:ext cx="2275027" cy="126832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AFE8DA9-2887-DAEF-18A4-7BCEE2CF54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5996" y="2400062"/>
              <a:ext cx="1968361" cy="133979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EECFE03-9D72-9E7C-E6DA-AC06492266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11305" t="15427" r="6174" b="15260"/>
            <a:stretch/>
          </p:blipFill>
          <p:spPr>
            <a:xfrm>
              <a:off x="10347516" y="2545171"/>
              <a:ext cx="1741336" cy="104957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30062B9-2F95-65D9-7F21-C331257930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6620661" y="2893173"/>
              <a:ext cx="3590551" cy="353569"/>
            </a:xfrm>
            <a:prstGeom prst="rect">
              <a:avLst/>
            </a:prstGeom>
          </p:spPr>
        </p:pic>
      </p:grp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D35E6D67-6652-AFF3-CD35-6B357033C9CD}"/>
              </a:ext>
            </a:extLst>
          </p:cNvPr>
          <p:cNvSpPr txBox="1">
            <a:spLocks/>
          </p:cNvSpPr>
          <p:nvPr userDrawn="1"/>
        </p:nvSpPr>
        <p:spPr>
          <a:xfrm>
            <a:off x="1312012" y="6245409"/>
            <a:ext cx="4754033" cy="25119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 kern="1200" cap="all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cap="none" baseline="0"/>
              <a:t>Josef Ressel </a:t>
            </a:r>
            <a:r>
              <a:rPr lang="de-DE" sz="1000" cap="none" baseline="0" err="1"/>
              <a:t>Centre</a:t>
            </a:r>
            <a:r>
              <a:rPr lang="de-DE" sz="1000" cap="none" baseline="0"/>
              <a:t> </a:t>
            </a:r>
            <a:r>
              <a:rPr lang="de-DE" sz="1000" cap="none" baseline="0" err="1"/>
              <a:t>for</a:t>
            </a:r>
            <a:r>
              <a:rPr lang="de-DE" sz="1000" cap="none" baseline="0"/>
              <a:t> Data-Driven Business Model Innovation</a:t>
            </a:r>
            <a:r>
              <a:rPr lang="de-DE" sz="1000"/>
              <a:t> </a:t>
            </a:r>
          </a:p>
          <a:p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3212102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abstrakterHG_allgemein.eps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1457" y="6191866"/>
            <a:ext cx="11302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3C3C3B"/>
                </a:solidFill>
              </a:defRPr>
            </a:lvl1pPr>
          </a:lstStyle>
          <a:p>
            <a:fld id="{98BAE97C-B6C8-3D40-B2F2-D67F8636C9F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745067" y="406400"/>
            <a:ext cx="10972800" cy="1143000"/>
          </a:xfrm>
          <a:prstGeom prst="rect">
            <a:avLst/>
          </a:prstGeom>
        </p:spPr>
        <p:txBody>
          <a:bodyPr vert="horz" lIns="0" tIns="0" rIns="91440" bIns="0" rtlCol="0" anchor="t" anchorCtr="0">
            <a:normAutofit/>
          </a:bodyPr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49680" y="1600201"/>
            <a:ext cx="109728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399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62" r:id="rId4"/>
    <p:sldLayoutId id="2147483661" r:id="rId5"/>
    <p:sldLayoutId id="2147483654" r:id="rId6"/>
    <p:sldLayoutId id="2147483652" r:id="rId7"/>
    <p:sldLayoutId id="2147483653" r:id="rId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solidFill>
            <a:srgbClr val="C50418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000" b="1" kern="1200" baseline="0">
          <a:solidFill>
            <a:srgbClr val="3C3C3B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3C3C3B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3C3C3B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3C3C3B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3C3C3B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9DCA302-2D31-3C70-B5D6-048801AFF3CF}"/>
              </a:ext>
            </a:extLst>
          </p:cNvPr>
          <p:cNvSpPr/>
          <p:nvPr/>
        </p:nvSpPr>
        <p:spPr>
          <a:xfrm>
            <a:off x="0" y="3815072"/>
            <a:ext cx="9683496" cy="775134"/>
          </a:xfrm>
          <a:prstGeom prst="rect">
            <a:avLst/>
          </a:prstGeom>
          <a:solidFill>
            <a:srgbClr val="C5041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58B43003-A86E-FB60-0766-7DE6E70D56EF}"/>
              </a:ext>
            </a:extLst>
          </p:cNvPr>
          <p:cNvSpPr txBox="1"/>
          <p:nvPr/>
        </p:nvSpPr>
        <p:spPr>
          <a:xfrm>
            <a:off x="377524" y="3759209"/>
            <a:ext cx="915966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cs typeface="Arial"/>
              </a:rPr>
              <a:t>Granular and Relational SWOT Analysis: An Ontological Approach</a:t>
            </a:r>
            <a:endParaRPr lang="de-DE" sz="2400" b="1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Textfeld 5">
            <a:extLst>
              <a:ext uri="{FF2B5EF4-FFF2-40B4-BE49-F238E27FC236}">
                <a16:creationId xmlns:a16="http://schemas.microsoft.com/office/drawing/2014/main" id="{800A072D-49C0-4210-3599-A83565F6C3CF}"/>
              </a:ext>
            </a:extLst>
          </p:cNvPr>
          <p:cNvSpPr txBox="1"/>
          <p:nvPr/>
        </p:nvSpPr>
        <p:spPr>
          <a:xfrm>
            <a:off x="377525" y="4896441"/>
            <a:ext cx="4810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3C3C3B"/>
                </a:solidFill>
                <a:latin typeface="Arial"/>
                <a:cs typeface="Arial"/>
              </a:rPr>
              <a:t>Alican T</a:t>
            </a:r>
            <a:r>
              <a:rPr lang="de-AT" sz="2800" b="1" dirty="0" err="1">
                <a:solidFill>
                  <a:srgbClr val="3C3C3B"/>
                </a:solidFill>
                <a:latin typeface="Arial"/>
                <a:cs typeface="Arial"/>
              </a:rPr>
              <a:t>üzün</a:t>
            </a:r>
            <a:endParaRPr lang="de-DE" sz="2800" b="1" dirty="0">
              <a:solidFill>
                <a:srgbClr val="3C3C3B"/>
              </a:solidFill>
              <a:latin typeface="Arial"/>
              <a:cs typeface="Arial"/>
            </a:endParaRPr>
          </a:p>
        </p:txBody>
      </p:sp>
      <p:pic>
        <p:nvPicPr>
          <p:cNvPr id="6" name="Picture 5" descr="A logo with black letters">
            <a:extLst>
              <a:ext uri="{FF2B5EF4-FFF2-40B4-BE49-F238E27FC236}">
                <a16:creationId xmlns:a16="http://schemas.microsoft.com/office/drawing/2014/main" id="{6D312B0C-C7F5-A1D1-304A-45C421A84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281" y="5238186"/>
            <a:ext cx="2244855" cy="149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16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10</a:t>
            </a:fld>
            <a:endParaRPr lang="de-DE"/>
          </a:p>
        </p:txBody>
      </p:sp>
      <p:sp>
        <p:nvSpPr>
          <p:cNvPr id="3" name="Rechteck 1">
            <a:extLst>
              <a:ext uri="{FF2B5EF4-FFF2-40B4-BE49-F238E27FC236}">
                <a16:creationId xmlns:a16="http://schemas.microsoft.com/office/drawing/2014/main" id="{9F978F97-D47E-99B6-6066-49468FCE0CAF}"/>
              </a:ext>
            </a:extLst>
          </p:cNvPr>
          <p:cNvSpPr/>
          <p:nvPr/>
        </p:nvSpPr>
        <p:spPr>
          <a:xfrm>
            <a:off x="0" y="3815072"/>
            <a:ext cx="6808206" cy="641684"/>
          </a:xfrm>
          <a:prstGeom prst="rect">
            <a:avLst/>
          </a:prstGeom>
          <a:solidFill>
            <a:srgbClr val="C5041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5">
            <a:extLst>
              <a:ext uri="{FF2B5EF4-FFF2-40B4-BE49-F238E27FC236}">
                <a16:creationId xmlns:a16="http://schemas.microsoft.com/office/drawing/2014/main" id="{863A3D06-2BC2-F873-9740-53E3CCA5324E}"/>
              </a:ext>
            </a:extLst>
          </p:cNvPr>
          <p:cNvSpPr txBox="1"/>
          <p:nvPr/>
        </p:nvSpPr>
        <p:spPr>
          <a:xfrm>
            <a:off x="658260" y="3751193"/>
            <a:ext cx="59417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 err="1">
                <a:solidFill>
                  <a:srgbClr val="FFFFFF"/>
                </a:solidFill>
                <a:latin typeface="Arial"/>
                <a:cs typeface="Arial"/>
              </a:rPr>
              <a:t>Methodology</a:t>
            </a:r>
            <a:endParaRPr lang="de-DE" sz="44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0366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BFCCF-0A77-12E0-33D3-D64F04A5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11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F22C85-2A54-FF88-DCC3-1C6C25CC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built the SWOTONT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4C64198-CCE1-E03F-49D5-AA1C8323D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5891" y="1143000"/>
            <a:ext cx="5943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42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BFCCF-0A77-12E0-33D3-D64F04A5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12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F22C85-2A54-FF88-DCC3-1C6C25CC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built the SWOTONT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4A85303-1028-A4DA-44D1-AD5D97FE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5891" y="1143000"/>
            <a:ext cx="5943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99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BFCCF-0A77-12E0-33D3-D64F04A5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13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F22C85-2A54-FF88-DCC3-1C6C25CC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EB9F2-0353-EDAC-8DC3-AA79673FCE40}"/>
              </a:ext>
            </a:extLst>
          </p:cNvPr>
          <p:cNvSpPr txBox="1"/>
          <p:nvPr/>
        </p:nvSpPr>
        <p:spPr>
          <a:xfrm>
            <a:off x="722429" y="1182231"/>
            <a:ext cx="1060597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The research started with a specific historical review by Puyt et 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Did </a:t>
            </a:r>
            <a:r>
              <a:rPr lang="en-US" sz="2800" dirty="0"/>
              <a:t>backward</a:t>
            </a:r>
            <a:r>
              <a:rPr lang="en-US" sz="2800" dirty="0">
                <a:solidFill>
                  <a:schemeClr val="tx2"/>
                </a:solidFill>
              </a:rPr>
              <a:t> and </a:t>
            </a:r>
            <a:r>
              <a:rPr lang="en-US" sz="2800" dirty="0"/>
              <a:t>forward</a:t>
            </a:r>
            <a:r>
              <a:rPr lang="en-US" sz="2800" dirty="0">
                <a:solidFill>
                  <a:schemeClr val="tx2"/>
                </a:solidFill>
              </a:rPr>
              <a:t> research to identify literature about the SWOT attributes and analysis.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 We prioritized extension over specificity; hence, quality metrics such as SJR Q1-Q3 and VHB A, B, and C rankings were considered.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As sources, journal articles, conference papers, textbooks, and management articles (including narrative papers).</a:t>
            </a:r>
          </a:p>
        </p:txBody>
      </p:sp>
    </p:spTree>
    <p:extLst>
      <p:ext uri="{BB962C8B-B14F-4D97-AF65-F5344CB8AC3E}">
        <p14:creationId xmlns:p14="http://schemas.microsoft.com/office/powerpoint/2010/main" val="1039318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BFCCF-0A77-12E0-33D3-D64F04A5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14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F22C85-2A54-FF88-DCC3-1C6C25CC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built the SWOTONT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26969B3-F8F2-06B7-ED96-990CC0F45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5891" y="1143000"/>
            <a:ext cx="5943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28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BFCCF-0A77-12E0-33D3-D64F04A5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15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F22C85-2A54-FF88-DCC3-1C6C25CC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Development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600C15-8AE8-249F-04DC-9EA5C51AD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225" y="977371"/>
            <a:ext cx="7868932" cy="49020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8E59BB-6C10-D4E0-6CEB-3FD1E0296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813" y="689595"/>
            <a:ext cx="2848373" cy="54776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4CD287-006A-390E-A435-0315FF094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103" y="2843130"/>
            <a:ext cx="2819794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2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BFCCF-0A77-12E0-33D3-D64F04A5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16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F22C85-2A54-FF88-DCC3-1C6C25CC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Development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4C1FE61-78C9-E630-E01C-09A02C493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7754" y="933855"/>
            <a:ext cx="6661285" cy="5085563"/>
          </a:xfrm>
          <a:prstGeom prst="rect">
            <a:avLst/>
          </a:prstGeom>
        </p:spPr>
      </p:pic>
      <p:pic>
        <p:nvPicPr>
          <p:cNvPr id="5" name="Picture 4" descr="A black and white text">
            <a:extLst>
              <a:ext uri="{FF2B5EF4-FFF2-40B4-BE49-F238E27FC236}">
                <a16:creationId xmlns:a16="http://schemas.microsoft.com/office/drawing/2014/main" id="{8C303C14-D20A-2D87-7F9C-543840FCE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46" y="1680934"/>
            <a:ext cx="9373908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3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17</a:t>
            </a:fld>
            <a:endParaRPr lang="de-DE"/>
          </a:p>
        </p:txBody>
      </p:sp>
      <p:sp>
        <p:nvSpPr>
          <p:cNvPr id="3" name="Rechteck 1">
            <a:extLst>
              <a:ext uri="{FF2B5EF4-FFF2-40B4-BE49-F238E27FC236}">
                <a16:creationId xmlns:a16="http://schemas.microsoft.com/office/drawing/2014/main" id="{9F978F97-D47E-99B6-6066-49468FCE0CAF}"/>
              </a:ext>
            </a:extLst>
          </p:cNvPr>
          <p:cNvSpPr/>
          <p:nvPr/>
        </p:nvSpPr>
        <p:spPr>
          <a:xfrm>
            <a:off x="0" y="3815072"/>
            <a:ext cx="6808206" cy="641684"/>
          </a:xfrm>
          <a:prstGeom prst="rect">
            <a:avLst/>
          </a:prstGeom>
          <a:solidFill>
            <a:srgbClr val="C5041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5">
            <a:extLst>
              <a:ext uri="{FF2B5EF4-FFF2-40B4-BE49-F238E27FC236}">
                <a16:creationId xmlns:a16="http://schemas.microsoft.com/office/drawing/2014/main" id="{863A3D06-2BC2-F873-9740-53E3CCA5324E}"/>
              </a:ext>
            </a:extLst>
          </p:cNvPr>
          <p:cNvSpPr txBox="1"/>
          <p:nvPr/>
        </p:nvSpPr>
        <p:spPr>
          <a:xfrm>
            <a:off x="658260" y="3751193"/>
            <a:ext cx="59417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 err="1">
                <a:solidFill>
                  <a:srgbClr val="FFFFFF"/>
                </a:solidFill>
                <a:latin typeface="Arial"/>
                <a:cs typeface="Arial"/>
              </a:rPr>
              <a:t>Result</a:t>
            </a:r>
            <a:endParaRPr lang="de-DE" sz="44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040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BFCCF-0A77-12E0-33D3-D64F04A5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18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F22C85-2A54-FF88-DCC3-1C6C25CC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SWOTONT?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74D4B6-EC4F-B871-8FC6-FA156BE170A2}"/>
              </a:ext>
            </a:extLst>
          </p:cNvPr>
          <p:cNvSpPr txBox="1"/>
          <p:nvPr/>
        </p:nvSpPr>
        <p:spPr>
          <a:xfrm>
            <a:off x="722428" y="1234849"/>
            <a:ext cx="102778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/>
              <a:t>Superclass structure</a:t>
            </a:r>
          </a:p>
          <a:p>
            <a:pPr marL="571500" indent="-571500">
              <a:buFontTx/>
              <a:buChar char="-"/>
            </a:pPr>
            <a:r>
              <a:rPr lang="en-US" sz="3600" dirty="0"/>
              <a:t>Relationships</a:t>
            </a:r>
          </a:p>
          <a:p>
            <a:pPr marL="571500" indent="-571500">
              <a:buFontTx/>
              <a:buChar char="-"/>
            </a:pPr>
            <a:r>
              <a:rPr lang="en-US" sz="3600" dirty="0"/>
              <a:t>Natural Language</a:t>
            </a:r>
          </a:p>
        </p:txBody>
      </p:sp>
    </p:spTree>
    <p:extLst>
      <p:ext uri="{BB962C8B-B14F-4D97-AF65-F5344CB8AC3E}">
        <p14:creationId xmlns:p14="http://schemas.microsoft.com/office/powerpoint/2010/main" val="2828754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BFCCF-0A77-12E0-33D3-D64F04A5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19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F22C85-2A54-FF88-DCC3-1C6C25CC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SWOTONT?</a:t>
            </a:r>
            <a:endParaRPr lang="en-US" dirty="0"/>
          </a:p>
        </p:txBody>
      </p:sp>
      <p:pic>
        <p:nvPicPr>
          <p:cNvPr id="6" name="Picture 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DBD6D17-CBD6-3F75-9346-93498B143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65" y="2400156"/>
            <a:ext cx="11422069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37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2</a:t>
            </a:fld>
            <a:endParaRPr lang="de-DE" dirty="0"/>
          </a:p>
        </p:txBody>
      </p:sp>
      <p:sp>
        <p:nvSpPr>
          <p:cNvPr id="3" name="Rechteck 1">
            <a:extLst>
              <a:ext uri="{FF2B5EF4-FFF2-40B4-BE49-F238E27FC236}">
                <a16:creationId xmlns:a16="http://schemas.microsoft.com/office/drawing/2014/main" id="{9F978F97-D47E-99B6-6066-49468FCE0CAF}"/>
              </a:ext>
            </a:extLst>
          </p:cNvPr>
          <p:cNvSpPr/>
          <p:nvPr/>
        </p:nvSpPr>
        <p:spPr>
          <a:xfrm>
            <a:off x="0" y="3815072"/>
            <a:ext cx="8641080" cy="641684"/>
          </a:xfrm>
          <a:prstGeom prst="rect">
            <a:avLst/>
          </a:prstGeom>
          <a:solidFill>
            <a:srgbClr val="C5041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5">
            <a:extLst>
              <a:ext uri="{FF2B5EF4-FFF2-40B4-BE49-F238E27FC236}">
                <a16:creationId xmlns:a16="http://schemas.microsoft.com/office/drawing/2014/main" id="{863A3D06-2BC2-F873-9740-53E3CCA5324E}"/>
              </a:ext>
            </a:extLst>
          </p:cNvPr>
          <p:cNvSpPr txBox="1"/>
          <p:nvPr/>
        </p:nvSpPr>
        <p:spPr>
          <a:xfrm>
            <a:off x="658260" y="3751193"/>
            <a:ext cx="59417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 err="1">
                <a:solidFill>
                  <a:srgbClr val="FFFFFF"/>
                </a:solidFill>
                <a:latin typeface="Arial"/>
                <a:cs typeface="Arial"/>
              </a:rPr>
              <a:t>Why</a:t>
            </a:r>
            <a:r>
              <a:rPr lang="de-DE" sz="4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de-DE" sz="4400" b="1" dirty="0" err="1">
                <a:solidFill>
                  <a:srgbClr val="FFFFFF"/>
                </a:solidFill>
                <a:latin typeface="Arial"/>
                <a:cs typeface="Arial"/>
              </a:rPr>
              <a:t>Rethink</a:t>
            </a:r>
            <a:r>
              <a:rPr lang="de-DE" sz="4400" b="1" dirty="0">
                <a:solidFill>
                  <a:srgbClr val="FFFFFF"/>
                </a:solidFill>
                <a:latin typeface="Arial"/>
                <a:cs typeface="Arial"/>
              </a:rPr>
              <a:t> SWOT? </a:t>
            </a:r>
          </a:p>
        </p:txBody>
      </p:sp>
    </p:spTree>
    <p:extLst>
      <p:ext uri="{BB962C8B-B14F-4D97-AF65-F5344CB8AC3E}">
        <p14:creationId xmlns:p14="http://schemas.microsoft.com/office/powerpoint/2010/main" val="2736334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BFCCF-0A77-12E0-33D3-D64F04A5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20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F22C85-2A54-FF88-DCC3-1C6C25CC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SWOTONT?</a:t>
            </a:r>
            <a:endParaRPr lang="en-US" dirty="0"/>
          </a:p>
        </p:txBody>
      </p:sp>
      <p:pic>
        <p:nvPicPr>
          <p:cNvPr id="8" name="Picture 7" descr="A diagram of a company&#10;&#10;Description automatically generated">
            <a:extLst>
              <a:ext uri="{FF2B5EF4-FFF2-40B4-BE49-F238E27FC236}">
                <a16:creationId xmlns:a16="http://schemas.microsoft.com/office/drawing/2014/main" id="{64A121B7-EE20-F4D3-3943-F914BB82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945" y="1311927"/>
            <a:ext cx="6914110" cy="423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05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BFCCF-0A77-12E0-33D3-D64F04A5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21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F22C85-2A54-FF88-DCC3-1C6C25CC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SWOTONT?</a:t>
            </a:r>
            <a:endParaRPr lang="en-US" dirty="0"/>
          </a:p>
        </p:txBody>
      </p:sp>
      <p:pic>
        <p:nvPicPr>
          <p:cNvPr id="5" name="Picture 4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3EA4B53A-6822-B26F-010A-9E34F9267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608" y="1004242"/>
            <a:ext cx="8026784" cy="484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92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BFCCF-0A77-12E0-33D3-D64F04A5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22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F22C85-2A54-FF88-DCC3-1C6C25CC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Development</a:t>
            </a:r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8B40C7CF-D2FC-C4F9-8104-14BBCD5AD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16347" y="-1496750"/>
            <a:ext cx="3959306" cy="98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42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BFCCF-0A77-12E0-33D3-D64F04A5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23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F22C85-2A54-FF88-DCC3-1C6C25CC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Development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26AF49-A0F4-A39F-498F-7C0082ECC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29" y="3628193"/>
            <a:ext cx="10374173" cy="1133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38A108-FDD3-5472-902F-EEDB6A787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691" y="977371"/>
            <a:ext cx="5292452" cy="191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38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24</a:t>
            </a:fld>
            <a:endParaRPr lang="de-DE"/>
          </a:p>
        </p:txBody>
      </p:sp>
      <p:sp>
        <p:nvSpPr>
          <p:cNvPr id="3" name="Rechteck 1">
            <a:extLst>
              <a:ext uri="{FF2B5EF4-FFF2-40B4-BE49-F238E27FC236}">
                <a16:creationId xmlns:a16="http://schemas.microsoft.com/office/drawing/2014/main" id="{9F978F97-D47E-99B6-6066-49468FCE0CAF}"/>
              </a:ext>
            </a:extLst>
          </p:cNvPr>
          <p:cNvSpPr/>
          <p:nvPr/>
        </p:nvSpPr>
        <p:spPr>
          <a:xfrm>
            <a:off x="0" y="3815072"/>
            <a:ext cx="6808206" cy="641684"/>
          </a:xfrm>
          <a:prstGeom prst="rect">
            <a:avLst/>
          </a:prstGeom>
          <a:solidFill>
            <a:srgbClr val="C5041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5">
            <a:extLst>
              <a:ext uri="{FF2B5EF4-FFF2-40B4-BE49-F238E27FC236}">
                <a16:creationId xmlns:a16="http://schemas.microsoft.com/office/drawing/2014/main" id="{863A3D06-2BC2-F873-9740-53E3CCA5324E}"/>
              </a:ext>
            </a:extLst>
          </p:cNvPr>
          <p:cNvSpPr txBox="1"/>
          <p:nvPr/>
        </p:nvSpPr>
        <p:spPr>
          <a:xfrm>
            <a:off x="658260" y="3751193"/>
            <a:ext cx="59417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 err="1">
                <a:solidFill>
                  <a:srgbClr val="FFFFFF"/>
                </a:solidFill>
                <a:latin typeface="Arial"/>
                <a:cs typeface="Arial"/>
              </a:rPr>
              <a:t>Discussion</a:t>
            </a:r>
            <a:endParaRPr lang="de-DE" sz="44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8013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BFCCF-0A77-12E0-33D3-D64F04A5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25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F22C85-2A54-FF88-DCC3-1C6C25CC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Why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SWOTONT </a:t>
            </a:r>
            <a:r>
              <a:rPr lang="de-AT" dirty="0" err="1"/>
              <a:t>Significant</a:t>
            </a:r>
            <a:r>
              <a:rPr lang="de-AT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5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26</a:t>
            </a:fld>
            <a:endParaRPr lang="de-DE"/>
          </a:p>
        </p:txBody>
      </p:sp>
      <p:sp>
        <p:nvSpPr>
          <p:cNvPr id="3" name="Rechteck 1">
            <a:extLst>
              <a:ext uri="{FF2B5EF4-FFF2-40B4-BE49-F238E27FC236}">
                <a16:creationId xmlns:a16="http://schemas.microsoft.com/office/drawing/2014/main" id="{9F978F97-D47E-99B6-6066-49468FCE0CAF}"/>
              </a:ext>
            </a:extLst>
          </p:cNvPr>
          <p:cNvSpPr/>
          <p:nvPr/>
        </p:nvSpPr>
        <p:spPr>
          <a:xfrm>
            <a:off x="0" y="3815072"/>
            <a:ext cx="6808206" cy="641684"/>
          </a:xfrm>
          <a:prstGeom prst="rect">
            <a:avLst/>
          </a:prstGeom>
          <a:solidFill>
            <a:srgbClr val="C5041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5">
            <a:extLst>
              <a:ext uri="{FF2B5EF4-FFF2-40B4-BE49-F238E27FC236}">
                <a16:creationId xmlns:a16="http://schemas.microsoft.com/office/drawing/2014/main" id="{863A3D06-2BC2-F873-9740-53E3CCA5324E}"/>
              </a:ext>
            </a:extLst>
          </p:cNvPr>
          <p:cNvSpPr txBox="1"/>
          <p:nvPr/>
        </p:nvSpPr>
        <p:spPr>
          <a:xfrm>
            <a:off x="658260" y="3751193"/>
            <a:ext cx="59417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rgbClr val="FFFFFF"/>
                </a:solidFill>
                <a:latin typeface="Arial"/>
                <a:cs typeface="Arial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12191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BFCCF-0A77-12E0-33D3-D64F04A5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27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F22C85-2A54-FF88-DCC3-1C6C25CC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</p:spTree>
    <p:extLst>
      <p:ext uri="{BB962C8B-B14F-4D97-AF65-F5344CB8AC3E}">
        <p14:creationId xmlns:p14="http://schemas.microsoft.com/office/powerpoint/2010/main" val="669244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28</a:t>
            </a:fld>
            <a:endParaRPr lang="de-DE"/>
          </a:p>
        </p:txBody>
      </p:sp>
      <p:sp>
        <p:nvSpPr>
          <p:cNvPr id="3" name="Rechteck 1">
            <a:extLst>
              <a:ext uri="{FF2B5EF4-FFF2-40B4-BE49-F238E27FC236}">
                <a16:creationId xmlns:a16="http://schemas.microsoft.com/office/drawing/2014/main" id="{9F978F97-D47E-99B6-6066-49468FCE0CAF}"/>
              </a:ext>
            </a:extLst>
          </p:cNvPr>
          <p:cNvSpPr/>
          <p:nvPr/>
        </p:nvSpPr>
        <p:spPr>
          <a:xfrm>
            <a:off x="0" y="3815072"/>
            <a:ext cx="6808206" cy="641684"/>
          </a:xfrm>
          <a:prstGeom prst="rect">
            <a:avLst/>
          </a:prstGeom>
          <a:solidFill>
            <a:srgbClr val="C5041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5">
            <a:extLst>
              <a:ext uri="{FF2B5EF4-FFF2-40B4-BE49-F238E27FC236}">
                <a16:creationId xmlns:a16="http://schemas.microsoft.com/office/drawing/2014/main" id="{863A3D06-2BC2-F873-9740-53E3CCA5324E}"/>
              </a:ext>
            </a:extLst>
          </p:cNvPr>
          <p:cNvSpPr txBox="1"/>
          <p:nvPr/>
        </p:nvSpPr>
        <p:spPr>
          <a:xfrm>
            <a:off x="658260" y="3751193"/>
            <a:ext cx="59417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 err="1">
                <a:solidFill>
                  <a:srgbClr val="FFFFFF"/>
                </a:solidFill>
                <a:latin typeface="Arial"/>
                <a:cs typeface="Arial"/>
              </a:rPr>
              <a:t>Conclussion</a:t>
            </a:r>
            <a:endParaRPr lang="de-DE" sz="44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4177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BFCCF-0A77-12E0-33D3-D64F04A5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29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F22C85-2A54-FF88-DCC3-1C6C25CC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Key Takeaways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710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BFCCF-0A77-12E0-33D3-D64F04A5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3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F22C85-2A54-FF88-DCC3-1C6C25CC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 err="1">
                <a:solidFill>
                  <a:srgbClr val="FF0000"/>
                </a:solidFill>
                <a:latin typeface="Arial"/>
                <a:cs typeface="Arial"/>
              </a:rPr>
              <a:t>Why</a:t>
            </a:r>
            <a:r>
              <a:rPr lang="de-DE" sz="36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de-DE" sz="3600" b="1" dirty="0" err="1">
                <a:solidFill>
                  <a:srgbClr val="FF0000"/>
                </a:solidFill>
                <a:latin typeface="Arial"/>
                <a:cs typeface="Arial"/>
              </a:rPr>
              <a:t>Rethink</a:t>
            </a:r>
            <a:r>
              <a:rPr lang="de-DE" sz="3600" b="1" dirty="0">
                <a:solidFill>
                  <a:srgbClr val="FF0000"/>
                </a:solidFill>
                <a:latin typeface="Arial"/>
                <a:cs typeface="Arial"/>
              </a:rPr>
              <a:t> SWOT? </a:t>
            </a:r>
            <a:br>
              <a:rPr lang="de-DE" sz="3600" b="1" dirty="0">
                <a:solidFill>
                  <a:srgbClr val="FF0000"/>
                </a:solidFill>
                <a:latin typeface="Arial"/>
                <a:cs typeface="Arial"/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B3D494-96BF-7DD5-8AA9-9FE060702E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5067" y="1597201"/>
            <a:ext cx="10724504" cy="4217445"/>
          </a:xfrm>
        </p:spPr>
        <p:txBody>
          <a:bodyPr vert="horz" lIns="0" tIns="0" rIns="0" bIns="0" rtlCol="0" anchor="t">
            <a:normAutofit/>
          </a:bodyPr>
          <a:lstStyle/>
          <a:p>
            <a:pPr marL="990600" lvl="1" indent="-457200"/>
            <a:endParaRPr lang="en-US" dirty="0">
              <a:ea typeface="Calibri"/>
            </a:endParaRPr>
          </a:p>
          <a:p>
            <a:pPr marL="990600" lvl="1" indent="-457200"/>
            <a:endParaRPr lang="en-US" dirty="0"/>
          </a:p>
          <a:p>
            <a:pPr marL="990600" lvl="1" indent="-457200"/>
            <a:endParaRPr lang="en-US" dirty="0"/>
          </a:p>
        </p:txBody>
      </p:sp>
      <p:pic>
        <p:nvPicPr>
          <p:cNvPr id="6" name="Picture 5" descr="A white square with black letters&#10;&#10;Description automatically generated">
            <a:extLst>
              <a:ext uri="{FF2B5EF4-FFF2-40B4-BE49-F238E27FC236}">
                <a16:creationId xmlns:a16="http://schemas.microsoft.com/office/drawing/2014/main" id="{EC7AB72C-BC57-3CAA-6D42-620E8EBE0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11" y="1732449"/>
            <a:ext cx="10271760" cy="339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97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30</a:t>
            </a:fld>
            <a:endParaRPr lang="de-DE"/>
          </a:p>
        </p:txBody>
      </p:sp>
      <p:sp>
        <p:nvSpPr>
          <p:cNvPr id="3" name="Rechteck 1">
            <a:extLst>
              <a:ext uri="{FF2B5EF4-FFF2-40B4-BE49-F238E27FC236}">
                <a16:creationId xmlns:a16="http://schemas.microsoft.com/office/drawing/2014/main" id="{9F978F97-D47E-99B6-6066-49468FCE0CAF}"/>
              </a:ext>
            </a:extLst>
          </p:cNvPr>
          <p:cNvSpPr/>
          <p:nvPr/>
        </p:nvSpPr>
        <p:spPr>
          <a:xfrm>
            <a:off x="0" y="3815072"/>
            <a:ext cx="6808206" cy="641684"/>
          </a:xfrm>
          <a:prstGeom prst="rect">
            <a:avLst/>
          </a:prstGeom>
          <a:solidFill>
            <a:srgbClr val="C5041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5">
            <a:extLst>
              <a:ext uri="{FF2B5EF4-FFF2-40B4-BE49-F238E27FC236}">
                <a16:creationId xmlns:a16="http://schemas.microsoft.com/office/drawing/2014/main" id="{863A3D06-2BC2-F873-9740-53E3CCA5324E}"/>
              </a:ext>
            </a:extLst>
          </p:cNvPr>
          <p:cNvSpPr txBox="1"/>
          <p:nvPr/>
        </p:nvSpPr>
        <p:spPr>
          <a:xfrm>
            <a:off x="658260" y="3751193"/>
            <a:ext cx="59417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Questions?</a:t>
            </a:r>
            <a:endParaRPr lang="de-DE" sz="4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518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BFCCF-0A77-12E0-33D3-D64F04A5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4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F22C85-2A54-FF88-DCC3-1C6C25CC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 err="1">
                <a:solidFill>
                  <a:srgbClr val="FF0000"/>
                </a:solidFill>
                <a:latin typeface="Arial"/>
                <a:cs typeface="Arial"/>
              </a:rPr>
              <a:t>Why</a:t>
            </a:r>
            <a:r>
              <a:rPr lang="de-DE" sz="36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de-DE" sz="3600" b="1" dirty="0" err="1">
                <a:solidFill>
                  <a:srgbClr val="FF0000"/>
                </a:solidFill>
                <a:latin typeface="Arial"/>
                <a:cs typeface="Arial"/>
              </a:rPr>
              <a:t>Rethink</a:t>
            </a:r>
            <a:r>
              <a:rPr lang="de-DE" sz="3600" b="1" dirty="0">
                <a:solidFill>
                  <a:srgbClr val="FF0000"/>
                </a:solidFill>
                <a:latin typeface="Arial"/>
                <a:cs typeface="Arial"/>
              </a:rPr>
              <a:t> SWOT?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B3D494-96BF-7DD5-8AA9-9FE060702E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5067" y="1597201"/>
            <a:ext cx="10724504" cy="4217445"/>
          </a:xfrm>
        </p:spPr>
        <p:txBody>
          <a:bodyPr vert="horz" lIns="0" tIns="0" rIns="0" bIns="0" rtlCol="0" anchor="t">
            <a:normAutofit/>
          </a:bodyPr>
          <a:lstStyle/>
          <a:p>
            <a:pPr marL="990600" lvl="1" indent="-457200"/>
            <a:endParaRPr lang="en-US" dirty="0">
              <a:ea typeface="Calibri"/>
            </a:endParaRPr>
          </a:p>
          <a:p>
            <a:pPr marL="990600" lvl="1" indent="-457200"/>
            <a:endParaRPr lang="en-US" dirty="0"/>
          </a:p>
          <a:p>
            <a:pPr marL="990600" lvl="1" indent="-457200"/>
            <a:endParaRPr lang="en-US" dirty="0"/>
          </a:p>
        </p:txBody>
      </p:sp>
      <p:pic>
        <p:nvPicPr>
          <p:cNvPr id="14" name="Picture 13" descr="A diagram of a diagram&#10;&#10;Description automatically generated">
            <a:extLst>
              <a:ext uri="{FF2B5EF4-FFF2-40B4-BE49-F238E27FC236}">
                <a16:creationId xmlns:a16="http://schemas.microsoft.com/office/drawing/2014/main" id="{D8FDAE96-815F-0B4C-8F65-A270ACAE3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40" y="1464901"/>
            <a:ext cx="10544720" cy="392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86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BFCCF-0A77-12E0-33D3-D64F04A5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5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F22C85-2A54-FF88-DCC3-1C6C25CC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 err="1">
                <a:solidFill>
                  <a:srgbClr val="FF0000"/>
                </a:solidFill>
                <a:latin typeface="Arial"/>
                <a:cs typeface="Arial"/>
              </a:rPr>
              <a:t>Why</a:t>
            </a:r>
            <a:r>
              <a:rPr lang="de-DE" sz="36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de-DE" sz="3600" b="1" dirty="0" err="1">
                <a:solidFill>
                  <a:srgbClr val="FF0000"/>
                </a:solidFill>
                <a:latin typeface="Arial"/>
                <a:cs typeface="Arial"/>
              </a:rPr>
              <a:t>Rethink</a:t>
            </a:r>
            <a:r>
              <a:rPr lang="de-DE" sz="3600" b="1" dirty="0">
                <a:solidFill>
                  <a:srgbClr val="FF0000"/>
                </a:solidFill>
                <a:latin typeface="Arial"/>
                <a:cs typeface="Arial"/>
              </a:rPr>
              <a:t> SWOT?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B3D494-96BF-7DD5-8AA9-9FE060702E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5067" y="1597201"/>
            <a:ext cx="10724504" cy="4217445"/>
          </a:xfrm>
        </p:spPr>
        <p:txBody>
          <a:bodyPr vert="horz" lIns="0" tIns="0" rIns="0" bIns="0" rtlCol="0" anchor="t">
            <a:normAutofit/>
          </a:bodyPr>
          <a:lstStyle/>
          <a:p>
            <a:pPr marL="990600" lvl="1" indent="-457200"/>
            <a:endParaRPr lang="en-US" dirty="0">
              <a:ea typeface="Calibri"/>
            </a:endParaRPr>
          </a:p>
          <a:p>
            <a:pPr marL="990600" lvl="1" indent="-457200"/>
            <a:endParaRPr lang="en-US" dirty="0"/>
          </a:p>
          <a:p>
            <a:pPr marL="990600" lvl="1" indent="-457200"/>
            <a:endParaRPr lang="en-US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E8EC4735-3A6D-FF84-95F8-925CD8882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3253"/>
          <a:stretch/>
        </p:blipFill>
        <p:spPr>
          <a:xfrm>
            <a:off x="0" y="1043354"/>
            <a:ext cx="12192000" cy="485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33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BFCCF-0A77-12E0-33D3-D64F04A5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6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F22C85-2A54-FF88-DCC3-1C6C25CC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 err="1">
                <a:solidFill>
                  <a:srgbClr val="FF0000"/>
                </a:solidFill>
                <a:latin typeface="Arial"/>
                <a:cs typeface="Arial"/>
              </a:rPr>
              <a:t>Why</a:t>
            </a:r>
            <a:r>
              <a:rPr lang="de-DE" sz="36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de-DE" sz="3600" b="1" dirty="0" err="1">
                <a:solidFill>
                  <a:srgbClr val="FF0000"/>
                </a:solidFill>
                <a:latin typeface="Arial"/>
                <a:cs typeface="Arial"/>
              </a:rPr>
              <a:t>Rethink</a:t>
            </a:r>
            <a:r>
              <a:rPr lang="de-DE" sz="3600" b="1" dirty="0">
                <a:solidFill>
                  <a:srgbClr val="FF0000"/>
                </a:solidFill>
                <a:latin typeface="Arial"/>
                <a:cs typeface="Arial"/>
              </a:rPr>
              <a:t> SWOT?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B3D494-96BF-7DD5-8AA9-9FE060702E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5067" y="1597201"/>
            <a:ext cx="10724504" cy="4217445"/>
          </a:xfrm>
        </p:spPr>
        <p:txBody>
          <a:bodyPr vert="horz" lIns="0" tIns="0" rIns="0" bIns="0" rtlCol="0" anchor="t">
            <a:normAutofit/>
          </a:bodyPr>
          <a:lstStyle/>
          <a:p>
            <a:pPr marL="990600" lvl="1" indent="-457200"/>
            <a:endParaRPr lang="en-US" dirty="0">
              <a:ea typeface="Calibri"/>
            </a:endParaRPr>
          </a:p>
          <a:p>
            <a:pPr marL="990600" lvl="1" indent="-457200"/>
            <a:endParaRPr lang="en-US" dirty="0"/>
          </a:p>
        </p:txBody>
      </p:sp>
      <p:pic>
        <p:nvPicPr>
          <p:cNvPr id="9" name="Picture 8" descr="A diagram of a diagram&#10;&#10;Description automatically generated">
            <a:extLst>
              <a:ext uri="{FF2B5EF4-FFF2-40B4-BE49-F238E27FC236}">
                <a16:creationId xmlns:a16="http://schemas.microsoft.com/office/drawing/2014/main" id="{0561A656-30F6-7D2A-C8FD-ED50A3F0D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614" y="1092007"/>
            <a:ext cx="4844582" cy="18047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05AA922-795E-CC71-B915-0928A3A20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3253"/>
          <a:stretch/>
        </p:blipFill>
        <p:spPr>
          <a:xfrm>
            <a:off x="2692941" y="2999382"/>
            <a:ext cx="6806118" cy="2712629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A7AE7488-0A18-CD0A-F926-BFB8525466D4}"/>
              </a:ext>
            </a:extLst>
          </p:cNvPr>
          <p:cNvSpPr/>
          <p:nvPr/>
        </p:nvSpPr>
        <p:spPr>
          <a:xfrm>
            <a:off x="5533387" y="1770434"/>
            <a:ext cx="1147863" cy="349036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46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7</a:t>
            </a:fld>
            <a:endParaRPr lang="de-DE"/>
          </a:p>
        </p:txBody>
      </p:sp>
      <p:sp>
        <p:nvSpPr>
          <p:cNvPr id="3" name="Rechteck 1">
            <a:extLst>
              <a:ext uri="{FF2B5EF4-FFF2-40B4-BE49-F238E27FC236}">
                <a16:creationId xmlns:a16="http://schemas.microsoft.com/office/drawing/2014/main" id="{9F978F97-D47E-99B6-6066-49468FCE0CAF}"/>
              </a:ext>
            </a:extLst>
          </p:cNvPr>
          <p:cNvSpPr/>
          <p:nvPr/>
        </p:nvSpPr>
        <p:spPr>
          <a:xfrm>
            <a:off x="0" y="3815072"/>
            <a:ext cx="10570464" cy="641684"/>
          </a:xfrm>
          <a:prstGeom prst="rect">
            <a:avLst/>
          </a:prstGeom>
          <a:solidFill>
            <a:srgbClr val="C5041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5">
            <a:extLst>
              <a:ext uri="{FF2B5EF4-FFF2-40B4-BE49-F238E27FC236}">
                <a16:creationId xmlns:a16="http://schemas.microsoft.com/office/drawing/2014/main" id="{863A3D06-2BC2-F873-9740-53E3CCA5324E}"/>
              </a:ext>
            </a:extLst>
          </p:cNvPr>
          <p:cNvSpPr txBox="1"/>
          <p:nvPr/>
        </p:nvSpPr>
        <p:spPr>
          <a:xfrm>
            <a:off x="658260" y="3751193"/>
            <a:ext cx="9180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rgbClr val="FFFFFF"/>
                </a:solidFill>
                <a:latin typeface="Arial"/>
                <a:cs typeface="Arial"/>
              </a:rPr>
              <a:t>Research Question and </a:t>
            </a:r>
            <a:r>
              <a:rPr lang="de-DE" sz="4400" b="1" dirty="0" err="1">
                <a:solidFill>
                  <a:srgbClr val="FFFFFF"/>
                </a:solidFill>
                <a:latin typeface="Arial"/>
                <a:cs typeface="Arial"/>
              </a:rPr>
              <a:t>Aim</a:t>
            </a:r>
            <a:r>
              <a:rPr lang="de-DE" sz="4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4212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BFCCF-0A77-12E0-33D3-D64F04A5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8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F22C85-2A54-FF88-DCC3-1C6C25CC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049753-C8D9-574F-34FB-4F20767B09E2}"/>
              </a:ext>
            </a:extLst>
          </p:cNvPr>
          <p:cNvSpPr txBox="1"/>
          <p:nvPr/>
        </p:nvSpPr>
        <p:spPr>
          <a:xfrm>
            <a:off x="2040026" y="2274838"/>
            <a:ext cx="8355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How can SWOT attributes be classified into more granular subcategories and mapped through relationships to improve strategic knowledge extraction?</a:t>
            </a:r>
            <a:endParaRPr lang="de-AT" sz="3600" dirty="0"/>
          </a:p>
        </p:txBody>
      </p:sp>
    </p:spTree>
    <p:extLst>
      <p:ext uri="{BB962C8B-B14F-4D97-AF65-F5344CB8AC3E}">
        <p14:creationId xmlns:p14="http://schemas.microsoft.com/office/powerpoint/2010/main" val="1668305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BFCCF-0A77-12E0-33D3-D64F04A5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E97C-B6C8-3D40-B2F2-D67F8636C9F4}" type="slidenum">
              <a:rPr lang="de-DE" smtClean="0"/>
              <a:t>9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F22C85-2A54-FF88-DCC3-1C6C25CC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049753-C8D9-574F-34FB-4F20767B09E2}"/>
              </a:ext>
            </a:extLst>
          </p:cNvPr>
          <p:cNvSpPr txBox="1"/>
          <p:nvPr/>
        </p:nvSpPr>
        <p:spPr>
          <a:xfrm>
            <a:off x="1003665" y="2828835"/>
            <a:ext cx="104280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Enhance strategic analysis through granularity and relations.</a:t>
            </a:r>
            <a:endParaRPr lang="de-AT" sz="3600" dirty="0"/>
          </a:p>
        </p:txBody>
      </p:sp>
    </p:spTree>
    <p:extLst>
      <p:ext uri="{BB962C8B-B14F-4D97-AF65-F5344CB8AC3E}">
        <p14:creationId xmlns:p14="http://schemas.microsoft.com/office/powerpoint/2010/main" val="3195437044"/>
      </p:ext>
    </p:extLst>
  </p:cSld>
  <p:clrMapOvr>
    <a:masterClrMapping/>
  </p:clrMapOvr>
</p:sld>
</file>

<file path=ppt/theme/theme1.xml><?xml version="1.0" encoding="utf-8"?>
<a:theme xmlns:a="http://schemas.openxmlformats.org/drawingml/2006/main" name="FHO Design">
  <a:themeElements>
    <a:clrScheme name="FHO">
      <a:dk1>
        <a:srgbClr val="FFFFFF"/>
      </a:dk1>
      <a:lt1>
        <a:srgbClr val="C50002"/>
      </a:lt1>
      <a:dk2>
        <a:srgbClr val="C50002"/>
      </a:dk2>
      <a:lt2>
        <a:srgbClr val="3C3C3B"/>
      </a:lt2>
      <a:accent1>
        <a:srgbClr val="C50002"/>
      </a:accent1>
      <a:accent2>
        <a:srgbClr val="C0504D"/>
      </a:accent2>
      <a:accent3>
        <a:srgbClr val="C50002"/>
      </a:accent3>
      <a:accent4>
        <a:srgbClr val="8B8C8F"/>
      </a:accent4>
      <a:accent5>
        <a:srgbClr val="C50002"/>
      </a:accent5>
      <a:accent6>
        <a:srgbClr val="3C3C3B"/>
      </a:accent6>
      <a:hlink>
        <a:srgbClr val="3C3C3B"/>
      </a:hlink>
      <a:folHlink>
        <a:srgbClr val="3C3C3B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200" dirty="0" smtClean="0">
            <a:solidFill>
              <a:srgbClr val="3C3C3B"/>
            </a:solidFill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B813C6C5FE594488201928A5BD813A" ma:contentTypeVersion="16" ma:contentTypeDescription="Create a new document." ma:contentTypeScope="" ma:versionID="67e22852ebd5b8822e3b681982b45315">
  <xsd:schema xmlns:xsd="http://www.w3.org/2001/XMLSchema" xmlns:xs="http://www.w3.org/2001/XMLSchema" xmlns:p="http://schemas.microsoft.com/office/2006/metadata/properties" xmlns:ns2="bbdf68dc-1cb4-4f8a-bf13-36ff12a2b832" xmlns:ns3="4db261cc-9eda-4387-96ba-4b6250768371" targetNamespace="http://schemas.microsoft.com/office/2006/metadata/properties" ma:root="true" ma:fieldsID="47af00016bee7f4f9f6a1561c13c0360" ns2:_="" ns3:_="">
    <xsd:import namespace="bbdf68dc-1cb4-4f8a-bf13-36ff12a2b832"/>
    <xsd:import namespace="4db261cc-9eda-4387-96ba-4b625076837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_Flow_SignoffStatus" minOccurs="0"/>
                <xsd:element ref="ns3:MediaLengthInSeconds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df68dc-1cb4-4f8a-bf13-36ff12a2b832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949beb3e-ad8e-4002-bb08-1f80cd90c621}" ma:internalName="TaxCatchAll" ma:showField="CatchAllData" ma:web="bbdf68dc-1cb4-4f8a-bf13-36ff12a2b8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b261cc-9eda-4387-96ba-4b62507683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a2e14edc-2e9f-4b21-b65e-57679073259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bbdf68dc-1cb4-4f8a-bf13-36ff12a2b832">QNDQ5RU6J6YR-232702361-25122</_dlc_DocId>
    <_dlc_DocIdUrl xmlns="bbdf68dc-1cb4-4f8a-bf13-36ff12a2b832">
      <Url>https://fhooe.sharepoint.com/sites/jrcddbmi/_layouts/15/DocIdRedir.aspx?ID=QNDQ5RU6J6YR-232702361-25122</Url>
      <Description>QNDQ5RU6J6YR-232702361-25122</Description>
    </_dlc_DocIdUrl>
    <TaxCatchAll xmlns="bbdf68dc-1cb4-4f8a-bf13-36ff12a2b832" xsi:nil="true"/>
    <lcf76f155ced4ddcb4097134ff3c332f xmlns="4db261cc-9eda-4387-96ba-4b6250768371">
      <Terms xmlns="http://schemas.microsoft.com/office/infopath/2007/PartnerControls"/>
    </lcf76f155ced4ddcb4097134ff3c332f>
    <_Flow_SignoffStatus xmlns="4db261cc-9eda-4387-96ba-4b6250768371" xsi:nil="true"/>
  </documentManagement>
</p:properties>
</file>

<file path=customXml/itemProps1.xml><?xml version="1.0" encoding="utf-8"?>
<ds:datastoreItem xmlns:ds="http://schemas.openxmlformats.org/officeDocument/2006/customXml" ds:itemID="{9102CE61-8685-4332-8609-861B9321D289}">
  <ds:schemaRefs>
    <ds:schemaRef ds:uri="4db261cc-9eda-4387-96ba-4b6250768371"/>
    <ds:schemaRef ds:uri="bbdf68dc-1cb4-4f8a-bf13-36ff12a2b83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C5E0EEF-36F6-4A80-A602-0A48E77654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E311A9-61B1-4441-B77E-ED6C636816FD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20399B8A-27B0-45B9-9ED4-08CDA6BCBCBB}">
  <ds:schemaRefs>
    <ds:schemaRef ds:uri="4db261cc-9eda-4387-96ba-4b6250768371"/>
    <ds:schemaRef ds:uri="bbdf68dc-1cb4-4f8a-bf13-36ff12a2b832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995</Words>
  <Application>Microsoft Office PowerPoint</Application>
  <PresentationFormat>Widescreen</PresentationFormat>
  <Paragraphs>103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NimbusRomNo9L-Regu</vt:lpstr>
      <vt:lpstr>NimbusRomNo9L-ReguItal</vt:lpstr>
      <vt:lpstr>txsy</vt:lpstr>
      <vt:lpstr>FHO Design</vt:lpstr>
      <vt:lpstr>PowerPoint Presentation</vt:lpstr>
      <vt:lpstr>PowerPoint Presentation</vt:lpstr>
      <vt:lpstr>Why Rethink SWOT?  </vt:lpstr>
      <vt:lpstr>Why Rethink SWOT?</vt:lpstr>
      <vt:lpstr>Why Rethink SWOT?</vt:lpstr>
      <vt:lpstr>Why Rethink SWOT?</vt:lpstr>
      <vt:lpstr>PowerPoint Presentation</vt:lpstr>
      <vt:lpstr>Research Question</vt:lpstr>
      <vt:lpstr>Aim</vt:lpstr>
      <vt:lpstr>PowerPoint Presentation</vt:lpstr>
      <vt:lpstr>How we built the SWOTONT</vt:lpstr>
      <vt:lpstr>How we built the SWOTONT</vt:lpstr>
      <vt:lpstr>Narrative Review</vt:lpstr>
      <vt:lpstr>How we built the SWOTONT</vt:lpstr>
      <vt:lpstr>Ontology Development</vt:lpstr>
      <vt:lpstr>Ontology Development</vt:lpstr>
      <vt:lpstr>PowerPoint Presentation</vt:lpstr>
      <vt:lpstr>What is SWOTONT?</vt:lpstr>
      <vt:lpstr>What is SWOTONT?</vt:lpstr>
      <vt:lpstr>What is SWOTONT?</vt:lpstr>
      <vt:lpstr>What is SWOTONT?</vt:lpstr>
      <vt:lpstr>Ontology Development</vt:lpstr>
      <vt:lpstr>Ontology Development</vt:lpstr>
      <vt:lpstr>PowerPoint Presentation</vt:lpstr>
      <vt:lpstr>Why is SWOTONT Significant?</vt:lpstr>
      <vt:lpstr>PowerPoint Presentation</vt:lpstr>
      <vt:lpstr>Where Do We Go From Here?</vt:lpstr>
      <vt:lpstr>PowerPoint Presentation</vt:lpstr>
      <vt:lpstr>Key Takeaways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Christian</dc:creator>
  <cp:lastModifiedBy>Tuezuen Alican</cp:lastModifiedBy>
  <cp:revision>1</cp:revision>
  <dcterms:created xsi:type="dcterms:W3CDTF">2018-10-31T13:29:53Z</dcterms:created>
  <dcterms:modified xsi:type="dcterms:W3CDTF">2024-11-18T16:47:12Z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0x0101004AB813C6C5FE594488201928A5BD813A</vt:lpwstr>
  </property>
  <property fmtid="{D5CDD505-2E9C-101B-9397-08002B2CF9AE}" pid="3" name="MediaServiceImageTags">
    <vt:lpwstr/>
  </property>
  <property fmtid="{D5CDD505-2E9C-101B-9397-08002B2CF9AE}" pid="4" name="_dlc_DocIdItemGuid">
    <vt:lpwstr>68f9ebbc-db4f-44c3-b2cc-66a29f241822</vt:lpwstr>
  </property>
</Properties>
</file>